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13"/>
  </p:notesMasterIdLst>
  <p:handoutMasterIdLst>
    <p:handoutMasterId r:id="rId14"/>
  </p:handoutMasterIdLst>
  <p:sldIdLst>
    <p:sldId id="256" r:id="rId2"/>
    <p:sldId id="258" r:id="rId3"/>
    <p:sldId id="266" r:id="rId4"/>
    <p:sldId id="270" r:id="rId5"/>
    <p:sldId id="271" r:id="rId6"/>
    <p:sldId id="260" r:id="rId7"/>
    <p:sldId id="265" r:id="rId8"/>
    <p:sldId id="273" r:id="rId9"/>
    <p:sldId id="262" r:id="rId10"/>
    <p:sldId id="263" r:id="rId11"/>
    <p:sldId id="274" r:id="rId12"/>
  </p:sldIdLst>
  <p:sldSz cx="12192000" cy="6858000"/>
  <p:notesSz cx="6797675" cy="9928225"/>
  <p:defaultTextStyle>
    <a:defPPr>
      <a:defRPr lang="zh-TW"/>
    </a:defPPr>
    <a:lvl1pPr algn="l" defTabSz="912813"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5613" indent="1588" algn="l" defTabSz="912813"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2813" indent="1588" algn="l" defTabSz="912813"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0013" indent="1588" algn="l" defTabSz="912813"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7213" indent="1588" algn="l" defTabSz="912813"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3804">
          <p15:clr>
            <a:srgbClr val="A4A3A4"/>
          </p15:clr>
        </p15:guide>
        <p15:guide id="2" pos="42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ichun 廖珮君" initials="P廖" lastIdx="2" clrIdx="0">
    <p:extLst>
      <p:ext uri="{19B8F6BF-5375-455C-9EA6-DF929625EA0E}">
        <p15:presenceInfo xmlns:p15="http://schemas.microsoft.com/office/powerpoint/2012/main" userId="Peichun 廖珮君"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6666"/>
    <a:srgbClr val="595959"/>
    <a:srgbClr val="050419"/>
    <a:srgbClr val="FFFF99"/>
    <a:srgbClr val="FFFFFF"/>
    <a:srgbClr val="00FFFF"/>
    <a:srgbClr val="3366FF"/>
    <a:srgbClr val="0066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中等深淺樣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6" autoAdjust="0"/>
    <p:restoredTop sz="94486" autoAdjust="0"/>
  </p:normalViewPr>
  <p:slideViewPr>
    <p:cSldViewPr>
      <p:cViewPr varScale="1">
        <p:scale>
          <a:sx n="79" d="100"/>
          <a:sy n="79" d="100"/>
        </p:scale>
        <p:origin x="108" y="246"/>
      </p:cViewPr>
      <p:guideLst>
        <p:guide orient="horz" pos="3804"/>
        <p:guide pos="4224"/>
      </p:guideLst>
    </p:cSldViewPr>
  </p:slideViewPr>
  <p:outlineViewPr>
    <p:cViewPr>
      <p:scale>
        <a:sx n="33" d="100"/>
        <a:sy n="33" d="100"/>
      </p:scale>
      <p:origin x="0" y="-11910"/>
    </p:cViewPr>
  </p:outlineViewPr>
  <p:notesTextViewPr>
    <p:cViewPr>
      <p:scale>
        <a:sx n="3" d="2"/>
        <a:sy n="3" d="2"/>
      </p:scale>
      <p:origin x="0" y="0"/>
    </p:cViewPr>
  </p:notesTextViewPr>
  <p:sorterViewPr>
    <p:cViewPr>
      <p:scale>
        <a:sx n="100" d="100"/>
        <a:sy n="100" d="100"/>
      </p:scale>
      <p:origin x="0" y="0"/>
    </p:cViewPr>
  </p:sorter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A74DBF-8B81-4426-B6B1-0A8E4EEE07C9}"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zh-TW" altLang="en-US"/>
        </a:p>
      </dgm:t>
    </dgm:pt>
    <dgm:pt modelId="{61C187E7-E8A3-4A03-BEB6-9993EA7C59AC}">
      <dgm:prSet phldrT="[文字]" custT="1"/>
      <dgm:spPr/>
      <dgm:t>
        <a:bodyPr/>
        <a:lstStyle/>
        <a:p>
          <a:r>
            <a:rPr lang="zh-TW" altLang="en-US" sz="1800" dirty="0" smtClean="0"/>
            <a:t>短期</a:t>
          </a:r>
          <a:endParaRPr lang="zh-TW" altLang="en-US" sz="1800" dirty="0"/>
        </a:p>
      </dgm:t>
    </dgm:pt>
    <dgm:pt modelId="{CFD63438-AE6C-4EA8-A082-D4D07A1FA761}" type="parTrans" cxnId="{404E62EC-75B1-44A8-A895-BEEFD6B4C892}">
      <dgm:prSet/>
      <dgm:spPr/>
      <dgm:t>
        <a:bodyPr/>
        <a:lstStyle/>
        <a:p>
          <a:endParaRPr lang="zh-TW" altLang="en-US" sz="2400"/>
        </a:p>
      </dgm:t>
    </dgm:pt>
    <dgm:pt modelId="{BC5621B9-29A2-4DBB-A1F6-0EAE9BFC2A1C}" type="sibTrans" cxnId="{404E62EC-75B1-44A8-A895-BEEFD6B4C892}">
      <dgm:prSet/>
      <dgm:spPr/>
      <dgm:t>
        <a:bodyPr/>
        <a:lstStyle/>
        <a:p>
          <a:endParaRPr lang="zh-TW" altLang="en-US" sz="2400"/>
        </a:p>
      </dgm:t>
    </dgm:pt>
    <dgm:pt modelId="{BDD22C4B-6675-43B1-9BFD-FE2148770914}">
      <dgm:prSet phldrT="[文字]" custT="1"/>
      <dgm:spPr/>
      <dgm:t>
        <a:bodyPr/>
        <a:lstStyle/>
        <a:p>
          <a:r>
            <a:rPr lang="zh-TW" altLang="en-US" sz="1800" b="0" dirty="0" smtClean="0">
              <a:latin typeface="+mj-ea"/>
              <a:ea typeface="+mj-ea"/>
            </a:rPr>
            <a:t>提供更多樣化的圖表類型</a:t>
          </a:r>
          <a:endParaRPr lang="zh-TW" altLang="en-US" sz="1800" b="0" dirty="0"/>
        </a:p>
      </dgm:t>
    </dgm:pt>
    <dgm:pt modelId="{A1AB4FFE-7E1E-4BF6-AA8B-8DEE7634015F}" type="parTrans" cxnId="{BD1C05AE-BAF6-43B6-8BE0-55FD5B2515EA}">
      <dgm:prSet/>
      <dgm:spPr/>
      <dgm:t>
        <a:bodyPr/>
        <a:lstStyle/>
        <a:p>
          <a:endParaRPr lang="zh-TW" altLang="en-US" sz="2400"/>
        </a:p>
      </dgm:t>
    </dgm:pt>
    <dgm:pt modelId="{41666163-5C17-49D9-9608-3BF4BA16F8BA}" type="sibTrans" cxnId="{BD1C05AE-BAF6-43B6-8BE0-55FD5B2515EA}">
      <dgm:prSet/>
      <dgm:spPr/>
      <dgm:t>
        <a:bodyPr/>
        <a:lstStyle/>
        <a:p>
          <a:endParaRPr lang="zh-TW" altLang="en-US" sz="2400"/>
        </a:p>
      </dgm:t>
    </dgm:pt>
    <dgm:pt modelId="{04AAF72D-AA83-4846-B9AE-9656CDBEB2C4}">
      <dgm:prSet phldrT="[文字]" custT="1"/>
      <dgm:spPr/>
      <dgm:t>
        <a:bodyPr/>
        <a:lstStyle/>
        <a:p>
          <a:r>
            <a:rPr lang="zh-TW" altLang="en-US" sz="1800" b="0" dirty="0" smtClean="0"/>
            <a:t>支援數據持久化存儲</a:t>
          </a:r>
          <a:endParaRPr lang="zh-TW" altLang="en-US" sz="1800" b="0" dirty="0"/>
        </a:p>
      </dgm:t>
    </dgm:pt>
    <dgm:pt modelId="{652027DE-4818-4B00-A8DC-318495A089E7}" type="parTrans" cxnId="{40E7259D-DF6B-422D-849B-A9157855032E}">
      <dgm:prSet/>
      <dgm:spPr/>
      <dgm:t>
        <a:bodyPr/>
        <a:lstStyle/>
        <a:p>
          <a:endParaRPr lang="zh-TW" altLang="en-US" sz="2400"/>
        </a:p>
      </dgm:t>
    </dgm:pt>
    <dgm:pt modelId="{82C14980-A571-45DC-A335-F545B4362295}" type="sibTrans" cxnId="{40E7259D-DF6B-422D-849B-A9157855032E}">
      <dgm:prSet/>
      <dgm:spPr/>
      <dgm:t>
        <a:bodyPr/>
        <a:lstStyle/>
        <a:p>
          <a:endParaRPr lang="zh-TW" altLang="en-US" sz="2400"/>
        </a:p>
      </dgm:t>
    </dgm:pt>
    <dgm:pt modelId="{E2C8383E-A6AD-4A20-B415-C2D59F769F88}">
      <dgm:prSet phldrT="[文字]" custT="1"/>
      <dgm:spPr/>
      <dgm:t>
        <a:bodyPr/>
        <a:lstStyle/>
        <a:p>
          <a:r>
            <a:rPr lang="zh-TW" altLang="en-US" sz="1800" dirty="0" smtClean="0"/>
            <a:t>中期</a:t>
          </a:r>
          <a:endParaRPr lang="zh-TW" altLang="en-US" sz="1800" dirty="0"/>
        </a:p>
      </dgm:t>
    </dgm:pt>
    <dgm:pt modelId="{DC34B219-6DFA-4092-9E37-657DD68DC4DA}" type="parTrans" cxnId="{22A6D225-1828-4E54-B2FE-B429C30EB669}">
      <dgm:prSet/>
      <dgm:spPr/>
      <dgm:t>
        <a:bodyPr/>
        <a:lstStyle/>
        <a:p>
          <a:endParaRPr lang="zh-TW" altLang="en-US" sz="2400"/>
        </a:p>
      </dgm:t>
    </dgm:pt>
    <dgm:pt modelId="{F83FB915-B84A-429A-8EA1-4C324C95DD5F}" type="sibTrans" cxnId="{22A6D225-1828-4E54-B2FE-B429C30EB669}">
      <dgm:prSet/>
      <dgm:spPr/>
      <dgm:t>
        <a:bodyPr/>
        <a:lstStyle/>
        <a:p>
          <a:endParaRPr lang="zh-TW" altLang="en-US" sz="2400"/>
        </a:p>
      </dgm:t>
    </dgm:pt>
    <dgm:pt modelId="{D59CF86E-A4D5-4A1A-8A75-424599F2904F}">
      <dgm:prSet phldrT="[文字]" custT="1"/>
      <dgm:spPr/>
      <dgm:t>
        <a:bodyPr/>
        <a:lstStyle/>
        <a:p>
          <a:r>
            <a:rPr lang="zh-TW" sz="1800" dirty="0" smtClean="0"/>
            <a:t>將</a:t>
          </a:r>
          <a:r>
            <a:rPr lang="en-US" sz="1800" dirty="0" smtClean="0"/>
            <a:t> Excel </a:t>
          </a:r>
          <a:r>
            <a:rPr lang="zh-TW" sz="1800" dirty="0" smtClean="0"/>
            <a:t>圖表轉為網頁動態圖表，豐富視覺化內容</a:t>
          </a:r>
          <a:endParaRPr lang="zh-TW" altLang="en-US" sz="1800" dirty="0"/>
        </a:p>
      </dgm:t>
    </dgm:pt>
    <dgm:pt modelId="{3CCB6971-CCD8-4EF1-BEAD-A170E072A9A6}" type="parTrans" cxnId="{10821C6E-D33C-48C9-A1CF-4FD725683D24}">
      <dgm:prSet/>
      <dgm:spPr/>
      <dgm:t>
        <a:bodyPr/>
        <a:lstStyle/>
        <a:p>
          <a:endParaRPr lang="zh-TW" altLang="en-US" sz="2400"/>
        </a:p>
      </dgm:t>
    </dgm:pt>
    <dgm:pt modelId="{90E7B339-537C-4030-8C15-E381DABBF32B}" type="sibTrans" cxnId="{10821C6E-D33C-48C9-A1CF-4FD725683D24}">
      <dgm:prSet/>
      <dgm:spPr/>
      <dgm:t>
        <a:bodyPr/>
        <a:lstStyle/>
        <a:p>
          <a:endParaRPr lang="zh-TW" altLang="en-US" sz="2400"/>
        </a:p>
      </dgm:t>
    </dgm:pt>
    <dgm:pt modelId="{618D8EF1-246D-4388-99DD-96C154B012F9}">
      <dgm:prSet phldrT="[文字]" custT="1"/>
      <dgm:spPr/>
      <dgm:t>
        <a:bodyPr/>
        <a:lstStyle/>
        <a:p>
          <a:r>
            <a:rPr lang="zh-TW" altLang="en-US" sz="1800" dirty="0" smtClean="0"/>
            <a:t>長期</a:t>
          </a:r>
          <a:endParaRPr lang="zh-TW" altLang="en-US" sz="1800" dirty="0"/>
        </a:p>
      </dgm:t>
    </dgm:pt>
    <dgm:pt modelId="{05A83F84-4635-4F57-9751-49F189AA6311}" type="parTrans" cxnId="{D26F021A-0006-46A0-A7E2-9EDE167337B6}">
      <dgm:prSet/>
      <dgm:spPr/>
      <dgm:t>
        <a:bodyPr/>
        <a:lstStyle/>
        <a:p>
          <a:endParaRPr lang="zh-TW" altLang="en-US" sz="2400"/>
        </a:p>
      </dgm:t>
    </dgm:pt>
    <dgm:pt modelId="{E3C472A8-5441-477E-A18C-EE76C70216AB}" type="sibTrans" cxnId="{D26F021A-0006-46A0-A7E2-9EDE167337B6}">
      <dgm:prSet/>
      <dgm:spPr/>
      <dgm:t>
        <a:bodyPr/>
        <a:lstStyle/>
        <a:p>
          <a:endParaRPr lang="zh-TW" altLang="en-US" sz="2400"/>
        </a:p>
      </dgm:t>
    </dgm:pt>
    <dgm:pt modelId="{3D94E074-0286-4402-8A1B-26CF6961209C}">
      <dgm:prSet phldrT="[文字]" custT="1"/>
      <dgm:spPr/>
      <dgm:t>
        <a:bodyPr/>
        <a:lstStyle/>
        <a:p>
          <a:r>
            <a:rPr lang="zh-TW" altLang="en-US" sz="1800" dirty="0" smtClean="0"/>
            <a:t>導入</a:t>
          </a:r>
          <a:r>
            <a:rPr lang="en-US" altLang="zh-TW" sz="1800" dirty="0" smtClean="0"/>
            <a:t>AI</a:t>
          </a:r>
          <a:r>
            <a:rPr lang="zh-TW" altLang="en-US" sz="1800" dirty="0" smtClean="0"/>
            <a:t>智能機器人，實現</a:t>
          </a:r>
          <a:r>
            <a:rPr lang="en-US" altLang="zh-TW" sz="1800" dirty="0" smtClean="0"/>
            <a:t>AI</a:t>
          </a:r>
          <a:r>
            <a:rPr lang="zh-TW" altLang="en-US" sz="1800" dirty="0" smtClean="0"/>
            <a:t>智能分析</a:t>
          </a:r>
          <a:endParaRPr lang="zh-TW" altLang="en-US" sz="1800" dirty="0"/>
        </a:p>
      </dgm:t>
    </dgm:pt>
    <dgm:pt modelId="{57296E93-2354-4A8B-9A05-3765EA4FCBBA}" type="parTrans" cxnId="{5A839B11-0A25-4749-93F5-56335C040511}">
      <dgm:prSet/>
      <dgm:spPr/>
      <dgm:t>
        <a:bodyPr/>
        <a:lstStyle/>
        <a:p>
          <a:endParaRPr lang="zh-TW" altLang="en-US" sz="2400"/>
        </a:p>
      </dgm:t>
    </dgm:pt>
    <dgm:pt modelId="{9E38BA3F-7D51-4321-A7CE-20DBB73178E6}" type="sibTrans" cxnId="{5A839B11-0A25-4749-93F5-56335C040511}">
      <dgm:prSet/>
      <dgm:spPr/>
      <dgm:t>
        <a:bodyPr/>
        <a:lstStyle/>
        <a:p>
          <a:endParaRPr lang="zh-TW" altLang="en-US" sz="2400"/>
        </a:p>
      </dgm:t>
    </dgm:pt>
    <dgm:pt modelId="{C44CB4E0-75D1-4170-A0E3-7C3EB24EB948}" type="pres">
      <dgm:prSet presAssocID="{5BA74DBF-8B81-4426-B6B1-0A8E4EEE07C9}" presName="linearFlow" presStyleCnt="0">
        <dgm:presLayoutVars>
          <dgm:dir/>
          <dgm:animLvl val="lvl"/>
          <dgm:resizeHandles val="exact"/>
        </dgm:presLayoutVars>
      </dgm:prSet>
      <dgm:spPr/>
    </dgm:pt>
    <dgm:pt modelId="{A5BB3C02-B97E-4082-A923-257FBE8CBC78}" type="pres">
      <dgm:prSet presAssocID="{61C187E7-E8A3-4A03-BEB6-9993EA7C59AC}" presName="composite" presStyleCnt="0"/>
      <dgm:spPr/>
    </dgm:pt>
    <dgm:pt modelId="{7CA706EB-5B7B-42EF-8F63-1D504ABA520E}" type="pres">
      <dgm:prSet presAssocID="{61C187E7-E8A3-4A03-BEB6-9993EA7C59AC}" presName="parentText" presStyleLbl="alignNode1" presStyleIdx="0" presStyleCnt="3">
        <dgm:presLayoutVars>
          <dgm:chMax val="1"/>
          <dgm:bulletEnabled val="1"/>
        </dgm:presLayoutVars>
      </dgm:prSet>
      <dgm:spPr/>
      <dgm:t>
        <a:bodyPr/>
        <a:lstStyle/>
        <a:p>
          <a:endParaRPr lang="zh-TW" altLang="en-US"/>
        </a:p>
      </dgm:t>
    </dgm:pt>
    <dgm:pt modelId="{6A0A5160-79F1-4BC6-8954-BE8E12F61AF4}" type="pres">
      <dgm:prSet presAssocID="{61C187E7-E8A3-4A03-BEB6-9993EA7C59AC}" presName="descendantText" presStyleLbl="alignAcc1" presStyleIdx="0" presStyleCnt="3">
        <dgm:presLayoutVars>
          <dgm:bulletEnabled val="1"/>
        </dgm:presLayoutVars>
      </dgm:prSet>
      <dgm:spPr/>
      <dgm:t>
        <a:bodyPr/>
        <a:lstStyle/>
        <a:p>
          <a:endParaRPr lang="zh-TW" altLang="en-US"/>
        </a:p>
      </dgm:t>
    </dgm:pt>
    <dgm:pt modelId="{1DEC6F06-9C1C-4965-B9F3-C7FBDDB6495F}" type="pres">
      <dgm:prSet presAssocID="{BC5621B9-29A2-4DBB-A1F6-0EAE9BFC2A1C}" presName="sp" presStyleCnt="0"/>
      <dgm:spPr/>
    </dgm:pt>
    <dgm:pt modelId="{0F8E64DC-638C-4DD8-BD8A-57D6E539AD89}" type="pres">
      <dgm:prSet presAssocID="{E2C8383E-A6AD-4A20-B415-C2D59F769F88}" presName="composite" presStyleCnt="0"/>
      <dgm:spPr/>
    </dgm:pt>
    <dgm:pt modelId="{AA0E2E01-37D1-4437-B1ED-4CAB77B687A7}" type="pres">
      <dgm:prSet presAssocID="{E2C8383E-A6AD-4A20-B415-C2D59F769F88}" presName="parentText" presStyleLbl="alignNode1" presStyleIdx="1" presStyleCnt="3">
        <dgm:presLayoutVars>
          <dgm:chMax val="1"/>
          <dgm:bulletEnabled val="1"/>
        </dgm:presLayoutVars>
      </dgm:prSet>
      <dgm:spPr/>
    </dgm:pt>
    <dgm:pt modelId="{C911CCED-954A-4191-9C43-5CB3D764DD0E}" type="pres">
      <dgm:prSet presAssocID="{E2C8383E-A6AD-4A20-B415-C2D59F769F88}" presName="descendantText" presStyleLbl="alignAcc1" presStyleIdx="1" presStyleCnt="3">
        <dgm:presLayoutVars>
          <dgm:bulletEnabled val="1"/>
        </dgm:presLayoutVars>
      </dgm:prSet>
      <dgm:spPr/>
      <dgm:t>
        <a:bodyPr/>
        <a:lstStyle/>
        <a:p>
          <a:endParaRPr lang="zh-TW" altLang="en-US"/>
        </a:p>
      </dgm:t>
    </dgm:pt>
    <dgm:pt modelId="{9CC85773-3DD9-439F-9759-C027B66C11D8}" type="pres">
      <dgm:prSet presAssocID="{F83FB915-B84A-429A-8EA1-4C324C95DD5F}" presName="sp" presStyleCnt="0"/>
      <dgm:spPr/>
    </dgm:pt>
    <dgm:pt modelId="{ADCA8F0F-F5AE-47AF-926D-04751556E186}" type="pres">
      <dgm:prSet presAssocID="{618D8EF1-246D-4388-99DD-96C154B012F9}" presName="composite" presStyleCnt="0"/>
      <dgm:spPr/>
    </dgm:pt>
    <dgm:pt modelId="{FCC7268B-E4FE-4B31-A413-7CB6E8EC9493}" type="pres">
      <dgm:prSet presAssocID="{618D8EF1-246D-4388-99DD-96C154B012F9}" presName="parentText" presStyleLbl="alignNode1" presStyleIdx="2" presStyleCnt="3">
        <dgm:presLayoutVars>
          <dgm:chMax val="1"/>
          <dgm:bulletEnabled val="1"/>
        </dgm:presLayoutVars>
      </dgm:prSet>
      <dgm:spPr/>
    </dgm:pt>
    <dgm:pt modelId="{06665F6A-F274-4197-969E-49EDED7FCB51}" type="pres">
      <dgm:prSet presAssocID="{618D8EF1-246D-4388-99DD-96C154B012F9}" presName="descendantText" presStyleLbl="alignAcc1" presStyleIdx="2" presStyleCnt="3">
        <dgm:presLayoutVars>
          <dgm:bulletEnabled val="1"/>
        </dgm:presLayoutVars>
      </dgm:prSet>
      <dgm:spPr/>
      <dgm:t>
        <a:bodyPr/>
        <a:lstStyle/>
        <a:p>
          <a:endParaRPr lang="zh-TW" altLang="en-US"/>
        </a:p>
      </dgm:t>
    </dgm:pt>
  </dgm:ptLst>
  <dgm:cxnLst>
    <dgm:cxn modelId="{C252BA24-7204-42F5-B3AE-710614E3E37C}" type="presOf" srcId="{3D94E074-0286-4402-8A1B-26CF6961209C}" destId="{06665F6A-F274-4197-969E-49EDED7FCB51}" srcOrd="0" destOrd="0" presId="urn:microsoft.com/office/officeart/2005/8/layout/chevron2"/>
    <dgm:cxn modelId="{22A6D225-1828-4E54-B2FE-B429C30EB669}" srcId="{5BA74DBF-8B81-4426-B6B1-0A8E4EEE07C9}" destId="{E2C8383E-A6AD-4A20-B415-C2D59F769F88}" srcOrd="1" destOrd="0" parTransId="{DC34B219-6DFA-4092-9E37-657DD68DC4DA}" sibTransId="{F83FB915-B84A-429A-8EA1-4C324C95DD5F}"/>
    <dgm:cxn modelId="{5A839B11-0A25-4749-93F5-56335C040511}" srcId="{618D8EF1-246D-4388-99DD-96C154B012F9}" destId="{3D94E074-0286-4402-8A1B-26CF6961209C}" srcOrd="0" destOrd="0" parTransId="{57296E93-2354-4A8B-9A05-3765EA4FCBBA}" sibTransId="{9E38BA3F-7D51-4321-A7CE-20DBB73178E6}"/>
    <dgm:cxn modelId="{D26F021A-0006-46A0-A7E2-9EDE167337B6}" srcId="{5BA74DBF-8B81-4426-B6B1-0A8E4EEE07C9}" destId="{618D8EF1-246D-4388-99DD-96C154B012F9}" srcOrd="2" destOrd="0" parTransId="{05A83F84-4635-4F57-9751-49F189AA6311}" sibTransId="{E3C472A8-5441-477E-A18C-EE76C70216AB}"/>
    <dgm:cxn modelId="{93E8A20B-4DAA-4BBA-992F-7361185734BB}" type="presOf" srcId="{61C187E7-E8A3-4A03-BEB6-9993EA7C59AC}" destId="{7CA706EB-5B7B-42EF-8F63-1D504ABA520E}" srcOrd="0" destOrd="0" presId="urn:microsoft.com/office/officeart/2005/8/layout/chevron2"/>
    <dgm:cxn modelId="{6A59DE9F-A0CA-4115-9BC8-06C0B8CA38B0}" type="presOf" srcId="{D59CF86E-A4D5-4A1A-8A75-424599F2904F}" destId="{C911CCED-954A-4191-9C43-5CB3D764DD0E}" srcOrd="0" destOrd="0" presId="urn:microsoft.com/office/officeart/2005/8/layout/chevron2"/>
    <dgm:cxn modelId="{0B459446-8FD8-4709-AA92-11A9ABEDA8DE}" type="presOf" srcId="{5BA74DBF-8B81-4426-B6B1-0A8E4EEE07C9}" destId="{C44CB4E0-75D1-4170-A0E3-7C3EB24EB948}" srcOrd="0" destOrd="0" presId="urn:microsoft.com/office/officeart/2005/8/layout/chevron2"/>
    <dgm:cxn modelId="{40E7259D-DF6B-422D-849B-A9157855032E}" srcId="{61C187E7-E8A3-4A03-BEB6-9993EA7C59AC}" destId="{04AAF72D-AA83-4846-B9AE-9656CDBEB2C4}" srcOrd="1" destOrd="0" parTransId="{652027DE-4818-4B00-A8DC-318495A089E7}" sibTransId="{82C14980-A571-45DC-A335-F545B4362295}"/>
    <dgm:cxn modelId="{9693AF93-8FCC-4151-88E2-1222B18ABABC}" type="presOf" srcId="{618D8EF1-246D-4388-99DD-96C154B012F9}" destId="{FCC7268B-E4FE-4B31-A413-7CB6E8EC9493}" srcOrd="0" destOrd="0" presId="urn:microsoft.com/office/officeart/2005/8/layout/chevron2"/>
    <dgm:cxn modelId="{BD1C05AE-BAF6-43B6-8BE0-55FD5B2515EA}" srcId="{61C187E7-E8A3-4A03-BEB6-9993EA7C59AC}" destId="{BDD22C4B-6675-43B1-9BFD-FE2148770914}" srcOrd="0" destOrd="0" parTransId="{A1AB4FFE-7E1E-4BF6-AA8B-8DEE7634015F}" sibTransId="{41666163-5C17-49D9-9608-3BF4BA16F8BA}"/>
    <dgm:cxn modelId="{D21B7698-E2EA-4665-A9E7-B40CF051214E}" type="presOf" srcId="{E2C8383E-A6AD-4A20-B415-C2D59F769F88}" destId="{AA0E2E01-37D1-4437-B1ED-4CAB77B687A7}" srcOrd="0" destOrd="0" presId="urn:microsoft.com/office/officeart/2005/8/layout/chevron2"/>
    <dgm:cxn modelId="{404E62EC-75B1-44A8-A895-BEEFD6B4C892}" srcId="{5BA74DBF-8B81-4426-B6B1-0A8E4EEE07C9}" destId="{61C187E7-E8A3-4A03-BEB6-9993EA7C59AC}" srcOrd="0" destOrd="0" parTransId="{CFD63438-AE6C-4EA8-A082-D4D07A1FA761}" sibTransId="{BC5621B9-29A2-4DBB-A1F6-0EAE9BFC2A1C}"/>
    <dgm:cxn modelId="{1A317477-0A5B-4137-BB8E-4C838BA14B5A}" type="presOf" srcId="{BDD22C4B-6675-43B1-9BFD-FE2148770914}" destId="{6A0A5160-79F1-4BC6-8954-BE8E12F61AF4}" srcOrd="0" destOrd="0" presId="urn:microsoft.com/office/officeart/2005/8/layout/chevron2"/>
    <dgm:cxn modelId="{7B080BB0-6AA3-493E-86F9-987CE1C2B4AD}" type="presOf" srcId="{04AAF72D-AA83-4846-B9AE-9656CDBEB2C4}" destId="{6A0A5160-79F1-4BC6-8954-BE8E12F61AF4}" srcOrd="0" destOrd="1" presId="urn:microsoft.com/office/officeart/2005/8/layout/chevron2"/>
    <dgm:cxn modelId="{10821C6E-D33C-48C9-A1CF-4FD725683D24}" srcId="{E2C8383E-A6AD-4A20-B415-C2D59F769F88}" destId="{D59CF86E-A4D5-4A1A-8A75-424599F2904F}" srcOrd="0" destOrd="0" parTransId="{3CCB6971-CCD8-4EF1-BEAD-A170E072A9A6}" sibTransId="{90E7B339-537C-4030-8C15-E381DABBF32B}"/>
    <dgm:cxn modelId="{D29B95FC-0650-4CAC-99D0-23F288EB7059}" type="presParOf" srcId="{C44CB4E0-75D1-4170-A0E3-7C3EB24EB948}" destId="{A5BB3C02-B97E-4082-A923-257FBE8CBC78}" srcOrd="0" destOrd="0" presId="urn:microsoft.com/office/officeart/2005/8/layout/chevron2"/>
    <dgm:cxn modelId="{8A890B6A-C5DF-47B2-AB98-237903E3452B}" type="presParOf" srcId="{A5BB3C02-B97E-4082-A923-257FBE8CBC78}" destId="{7CA706EB-5B7B-42EF-8F63-1D504ABA520E}" srcOrd="0" destOrd="0" presId="urn:microsoft.com/office/officeart/2005/8/layout/chevron2"/>
    <dgm:cxn modelId="{6D76C962-FB8C-426C-BE73-AD87F3DAD7FB}" type="presParOf" srcId="{A5BB3C02-B97E-4082-A923-257FBE8CBC78}" destId="{6A0A5160-79F1-4BC6-8954-BE8E12F61AF4}" srcOrd="1" destOrd="0" presId="urn:microsoft.com/office/officeart/2005/8/layout/chevron2"/>
    <dgm:cxn modelId="{B841FACC-848E-482C-B1E5-33BF178BB455}" type="presParOf" srcId="{C44CB4E0-75D1-4170-A0E3-7C3EB24EB948}" destId="{1DEC6F06-9C1C-4965-B9F3-C7FBDDB6495F}" srcOrd="1" destOrd="0" presId="urn:microsoft.com/office/officeart/2005/8/layout/chevron2"/>
    <dgm:cxn modelId="{FAD1FACF-B074-472D-832C-B15E10813E67}" type="presParOf" srcId="{C44CB4E0-75D1-4170-A0E3-7C3EB24EB948}" destId="{0F8E64DC-638C-4DD8-BD8A-57D6E539AD89}" srcOrd="2" destOrd="0" presId="urn:microsoft.com/office/officeart/2005/8/layout/chevron2"/>
    <dgm:cxn modelId="{49033148-8532-414D-97A0-9DAC74048313}" type="presParOf" srcId="{0F8E64DC-638C-4DD8-BD8A-57D6E539AD89}" destId="{AA0E2E01-37D1-4437-B1ED-4CAB77B687A7}" srcOrd="0" destOrd="0" presId="urn:microsoft.com/office/officeart/2005/8/layout/chevron2"/>
    <dgm:cxn modelId="{77233C1D-12E0-4CA5-AC1F-74E7E0F082E3}" type="presParOf" srcId="{0F8E64DC-638C-4DD8-BD8A-57D6E539AD89}" destId="{C911CCED-954A-4191-9C43-5CB3D764DD0E}" srcOrd="1" destOrd="0" presId="urn:microsoft.com/office/officeart/2005/8/layout/chevron2"/>
    <dgm:cxn modelId="{D49C8871-CE3A-4193-A35C-7FDA37B995FE}" type="presParOf" srcId="{C44CB4E0-75D1-4170-A0E3-7C3EB24EB948}" destId="{9CC85773-3DD9-439F-9759-C027B66C11D8}" srcOrd="3" destOrd="0" presId="urn:microsoft.com/office/officeart/2005/8/layout/chevron2"/>
    <dgm:cxn modelId="{A74EA432-E816-4D08-9C49-F767C66B0044}" type="presParOf" srcId="{C44CB4E0-75D1-4170-A0E3-7C3EB24EB948}" destId="{ADCA8F0F-F5AE-47AF-926D-04751556E186}" srcOrd="4" destOrd="0" presId="urn:microsoft.com/office/officeart/2005/8/layout/chevron2"/>
    <dgm:cxn modelId="{8F128678-BAEA-430E-975D-1BCC8E80BE98}" type="presParOf" srcId="{ADCA8F0F-F5AE-47AF-926D-04751556E186}" destId="{FCC7268B-E4FE-4B31-A413-7CB6E8EC9493}" srcOrd="0" destOrd="0" presId="urn:microsoft.com/office/officeart/2005/8/layout/chevron2"/>
    <dgm:cxn modelId="{13237782-9A15-472F-A739-653662ABCBF5}" type="presParOf" srcId="{ADCA8F0F-F5AE-47AF-926D-04751556E186}" destId="{06665F6A-F274-4197-969E-49EDED7FCB5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706EB-5B7B-42EF-8F63-1D504ABA520E}">
      <dsp:nvSpPr>
        <dsp:cNvPr id="0" name=""/>
        <dsp:cNvSpPr/>
      </dsp:nvSpPr>
      <dsp:spPr>
        <a:xfrm rot="5400000">
          <a:off x="-172397" y="174411"/>
          <a:ext cx="1149317" cy="804522"/>
        </a:xfrm>
        <a:prstGeom prst="chevr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kern="1200" dirty="0" smtClean="0"/>
            <a:t>短期</a:t>
          </a:r>
          <a:endParaRPr lang="zh-TW" altLang="en-US" sz="1800" kern="1200" dirty="0"/>
        </a:p>
      </dsp:txBody>
      <dsp:txXfrm rot="-5400000">
        <a:off x="1" y="404274"/>
        <a:ext cx="804522" cy="344795"/>
      </dsp:txXfrm>
    </dsp:sp>
    <dsp:sp modelId="{6A0A5160-79F1-4BC6-8954-BE8E12F61AF4}">
      <dsp:nvSpPr>
        <dsp:cNvPr id="0" name=""/>
        <dsp:cNvSpPr/>
      </dsp:nvSpPr>
      <dsp:spPr>
        <a:xfrm rot="5400000">
          <a:off x="2633804" y="-1827268"/>
          <a:ext cx="747448" cy="4406013"/>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altLang="en-US" sz="1800" b="0" kern="1200" dirty="0" smtClean="0">
              <a:latin typeface="+mj-ea"/>
              <a:ea typeface="+mj-ea"/>
            </a:rPr>
            <a:t>提供更多樣化的圖表類型</a:t>
          </a:r>
          <a:endParaRPr lang="zh-TW" altLang="en-US" sz="1800" b="0" kern="1200" dirty="0"/>
        </a:p>
        <a:p>
          <a:pPr marL="171450" lvl="1" indent="-171450" algn="l" defTabSz="800100">
            <a:lnSpc>
              <a:spcPct val="90000"/>
            </a:lnSpc>
            <a:spcBef>
              <a:spcPct val="0"/>
            </a:spcBef>
            <a:spcAft>
              <a:spcPct val="15000"/>
            </a:spcAft>
            <a:buChar char="••"/>
          </a:pPr>
          <a:r>
            <a:rPr lang="zh-TW" altLang="en-US" sz="1800" b="0" kern="1200" dirty="0" smtClean="0"/>
            <a:t>支援數據持久化存儲</a:t>
          </a:r>
          <a:endParaRPr lang="zh-TW" altLang="en-US" sz="1800" b="0" kern="1200" dirty="0"/>
        </a:p>
      </dsp:txBody>
      <dsp:txXfrm rot="-5400000">
        <a:off x="804522" y="38501"/>
        <a:ext cx="4369526" cy="674474"/>
      </dsp:txXfrm>
    </dsp:sp>
    <dsp:sp modelId="{AA0E2E01-37D1-4437-B1ED-4CAB77B687A7}">
      <dsp:nvSpPr>
        <dsp:cNvPr id="0" name=""/>
        <dsp:cNvSpPr/>
      </dsp:nvSpPr>
      <dsp:spPr>
        <a:xfrm rot="5400000">
          <a:off x="-172397" y="1121737"/>
          <a:ext cx="1149317" cy="804522"/>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kern="1200" dirty="0" smtClean="0"/>
            <a:t>中期</a:t>
          </a:r>
          <a:endParaRPr lang="zh-TW" altLang="en-US" sz="1800" kern="1200" dirty="0"/>
        </a:p>
      </dsp:txBody>
      <dsp:txXfrm rot="-5400000">
        <a:off x="1" y="1351600"/>
        <a:ext cx="804522" cy="344795"/>
      </dsp:txXfrm>
    </dsp:sp>
    <dsp:sp modelId="{C911CCED-954A-4191-9C43-5CB3D764DD0E}">
      <dsp:nvSpPr>
        <dsp:cNvPr id="0" name=""/>
        <dsp:cNvSpPr/>
      </dsp:nvSpPr>
      <dsp:spPr>
        <a:xfrm rot="5400000">
          <a:off x="2634000" y="-880138"/>
          <a:ext cx="747056" cy="4406013"/>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sz="1800" kern="1200" dirty="0" smtClean="0"/>
            <a:t>將</a:t>
          </a:r>
          <a:r>
            <a:rPr lang="en-US" sz="1800" kern="1200" dirty="0" smtClean="0"/>
            <a:t> Excel </a:t>
          </a:r>
          <a:r>
            <a:rPr lang="zh-TW" sz="1800" kern="1200" dirty="0" smtClean="0"/>
            <a:t>圖表轉為網頁動態圖表，豐富視覺化內容</a:t>
          </a:r>
          <a:endParaRPr lang="zh-TW" altLang="en-US" sz="1800" kern="1200" dirty="0"/>
        </a:p>
      </dsp:txBody>
      <dsp:txXfrm rot="-5400000">
        <a:off x="804522" y="985808"/>
        <a:ext cx="4369545" cy="674120"/>
      </dsp:txXfrm>
    </dsp:sp>
    <dsp:sp modelId="{FCC7268B-E4FE-4B31-A413-7CB6E8EC9493}">
      <dsp:nvSpPr>
        <dsp:cNvPr id="0" name=""/>
        <dsp:cNvSpPr/>
      </dsp:nvSpPr>
      <dsp:spPr>
        <a:xfrm rot="5400000">
          <a:off x="-172397" y="2069064"/>
          <a:ext cx="1149317" cy="804522"/>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kern="1200" dirty="0" smtClean="0"/>
            <a:t>長期</a:t>
          </a:r>
          <a:endParaRPr lang="zh-TW" altLang="en-US" sz="1800" kern="1200" dirty="0"/>
        </a:p>
      </dsp:txBody>
      <dsp:txXfrm rot="-5400000">
        <a:off x="1" y="2298927"/>
        <a:ext cx="804522" cy="344795"/>
      </dsp:txXfrm>
    </dsp:sp>
    <dsp:sp modelId="{06665F6A-F274-4197-969E-49EDED7FCB51}">
      <dsp:nvSpPr>
        <dsp:cNvPr id="0" name=""/>
        <dsp:cNvSpPr/>
      </dsp:nvSpPr>
      <dsp:spPr>
        <a:xfrm rot="5400000">
          <a:off x="2634000" y="67188"/>
          <a:ext cx="747056" cy="440601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smtClean="0"/>
            <a:t>導入</a:t>
          </a:r>
          <a:r>
            <a:rPr lang="en-US" altLang="zh-TW" sz="1800" kern="1200" dirty="0" smtClean="0"/>
            <a:t>AI</a:t>
          </a:r>
          <a:r>
            <a:rPr lang="zh-TW" altLang="en-US" sz="1800" kern="1200" dirty="0" smtClean="0"/>
            <a:t>智能機器人，實現</a:t>
          </a:r>
          <a:r>
            <a:rPr lang="en-US" altLang="zh-TW" sz="1800" kern="1200" dirty="0" smtClean="0"/>
            <a:t>AI</a:t>
          </a:r>
          <a:r>
            <a:rPr lang="zh-TW" altLang="en-US" sz="1800" kern="1200" dirty="0" smtClean="0"/>
            <a:t>智能分析</a:t>
          </a:r>
          <a:endParaRPr lang="zh-TW" altLang="en-US" sz="1800" kern="1200" dirty="0"/>
        </a:p>
      </dsp:txBody>
      <dsp:txXfrm rot="-5400000">
        <a:off x="804522" y="1933134"/>
        <a:ext cx="4369545" cy="67412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1440" tIns="45720" rIns="91440" bIns="45720" rtlCol="0"/>
          <a:lstStyle>
            <a:lvl1pPr algn="l" eaLnBrk="1" hangingPunct="1">
              <a:defRPr sz="1200">
                <a:latin typeface="Arial" charset="0"/>
                <a:ea typeface="新細明體" charset="0"/>
                <a:cs typeface="新細明體" charset="0"/>
              </a:defRPr>
            </a:lvl1pPr>
          </a:lstStyle>
          <a:p>
            <a:pPr>
              <a:defRPr/>
            </a:pPr>
            <a:endParaRPr lang="zh-TW" altLang="en-US"/>
          </a:p>
        </p:txBody>
      </p:sp>
      <p:sp>
        <p:nvSpPr>
          <p:cNvPr id="3" name="日期版面配置區 2"/>
          <p:cNvSpPr>
            <a:spLocks noGrp="1"/>
          </p:cNvSpPr>
          <p:nvPr>
            <p:ph type="dt" sz="quarter"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8D7D70E-67E1-4CE5-B97C-4AD9EE6CA16B}" type="datetimeFigureOut">
              <a:rPr lang="zh-TW" altLang="en-US"/>
              <a:pPr>
                <a:defRPr/>
              </a:pPr>
              <a:t>2025/9/22</a:t>
            </a:fld>
            <a:endParaRPr lang="zh-TW" altLang="en-US" dirty="0"/>
          </a:p>
        </p:txBody>
      </p:sp>
      <p:sp>
        <p:nvSpPr>
          <p:cNvPr id="4" name="頁尾版面配置區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eaLnBrk="1" hangingPunct="1">
              <a:defRPr sz="1200">
                <a:latin typeface="Arial" charset="0"/>
                <a:ea typeface="新細明體" charset="0"/>
                <a:cs typeface="新細明體" charset="0"/>
              </a:defRPr>
            </a:lvl1pPr>
          </a:lstStyle>
          <a:p>
            <a:pPr>
              <a:defRPr/>
            </a:pPr>
            <a:endParaRPr lang="zh-TW" altLang="en-US"/>
          </a:p>
        </p:txBody>
      </p:sp>
      <p:sp>
        <p:nvSpPr>
          <p:cNvPr id="5" name="投影片編號版面配置區 4"/>
          <p:cNvSpPr>
            <a:spLocks noGrp="1"/>
          </p:cNvSpPr>
          <p:nvPr>
            <p:ph type="sldNum" sz="quarter" idx="3"/>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5721AF9-A3DA-4D35-8851-90F340133295}" type="slidenum">
              <a:rPr lang="zh-TW" altLang="en-US"/>
              <a:pPr>
                <a:defRPr/>
              </a:pPr>
              <a:t>‹#›</a:t>
            </a:fld>
            <a:endParaRPr lang="zh-TW"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1440" tIns="45720" rIns="91440" bIns="45720" rtlCol="0"/>
          <a:lstStyle>
            <a:lvl1pPr algn="l" defTabSz="914342" eaLnBrk="1" fontAlgn="auto" hangingPunct="1">
              <a:spcBef>
                <a:spcPts val="0"/>
              </a:spcBef>
              <a:spcAft>
                <a:spcPts val="0"/>
              </a:spcAft>
              <a:defRPr kumimoji="0" sz="1200">
                <a:latin typeface="+mn-lt"/>
                <a:ea typeface="+mn-ea"/>
                <a:cs typeface="+mn-cs"/>
              </a:defRPr>
            </a:lvl1pPr>
          </a:lstStyle>
          <a:p>
            <a:pPr>
              <a:defRPr/>
            </a:pPr>
            <a:endParaRPr lang="zh-TW" altLang="en-US"/>
          </a:p>
        </p:txBody>
      </p:sp>
      <p:sp>
        <p:nvSpPr>
          <p:cNvPr id="3" name="日期版面配置區 2"/>
          <p:cNvSpPr>
            <a:spLocks noGrp="1"/>
          </p:cNvSpPr>
          <p:nvPr>
            <p:ph type="dt"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41EDB360-80A4-4D25-9251-AF39B378749A}" type="datetimeFigureOut">
              <a:rPr lang="zh-TW" altLang="en-US"/>
              <a:pPr>
                <a:defRPr/>
              </a:pPr>
              <a:t>2025/9/22</a:t>
            </a:fld>
            <a:endParaRPr lang="zh-TW" altLang="en-US" dirty="0"/>
          </a:p>
        </p:txBody>
      </p:sp>
      <p:sp>
        <p:nvSpPr>
          <p:cNvPr id="4" name="投影片圖像版面配置區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defTabSz="914342" eaLnBrk="1" fontAlgn="auto" hangingPunct="1">
              <a:spcBef>
                <a:spcPts val="0"/>
              </a:spcBef>
              <a:spcAft>
                <a:spcPts val="0"/>
              </a:spcAft>
              <a:defRPr kumimoji="0" sz="1200">
                <a:latin typeface="+mn-lt"/>
                <a:ea typeface="+mn-ea"/>
                <a:cs typeface="+mn-cs"/>
              </a:defRPr>
            </a:lvl1pPr>
          </a:lstStyle>
          <a:p>
            <a:pPr>
              <a:defRPr/>
            </a:pPr>
            <a:endParaRPr lang="zh-TW" altLang="en-US"/>
          </a:p>
        </p:txBody>
      </p:sp>
      <p:sp>
        <p:nvSpPr>
          <p:cNvPr id="7" name="投影片編號版面配置區 6"/>
          <p:cNvSpPr>
            <a:spLocks noGrp="1"/>
          </p:cNvSpPr>
          <p:nvPr>
            <p:ph type="sldNum" sz="quarter" idx="5"/>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9DABD989-73EB-47AA-BF21-D41DCCC06702}" type="slidenum">
              <a:rPr lang="zh-TW" altLang="en-US"/>
              <a:pPr>
                <a:defRPr/>
              </a:pPr>
              <a:t>‹#›</a:t>
            </a:fld>
            <a:endParaRPr lang="zh-TW" alt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mn-lt"/>
        <a:ea typeface="+mn-ea"/>
        <a:cs typeface="新細明體" charset="0"/>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節省測試資料處理時效，可以快速提供外部單位需求的資訊或是內部工程人員分析所需的資料</a:t>
            </a:r>
          </a:p>
        </p:txBody>
      </p:sp>
      <p:sp>
        <p:nvSpPr>
          <p:cNvPr id="4" name="投影片編號版面配置區 3"/>
          <p:cNvSpPr>
            <a:spLocks noGrp="1"/>
          </p:cNvSpPr>
          <p:nvPr>
            <p:ph type="sldNum" sz="quarter" idx="10"/>
          </p:nvPr>
        </p:nvSpPr>
        <p:spPr/>
        <p:txBody>
          <a:bodyPr/>
          <a:lstStyle/>
          <a:p>
            <a:pPr>
              <a:defRPr/>
            </a:pPr>
            <a:fld id="{9DABD989-73EB-47AA-BF21-D41DCCC06702}" type="slidenum">
              <a:rPr lang="zh-TW" altLang="en-US" smtClean="0"/>
              <a:pPr>
                <a:defRPr/>
              </a:pPr>
              <a:t>2</a:t>
            </a:fld>
            <a:endParaRPr lang="zh-TW" altLang="en-US" dirty="0"/>
          </a:p>
        </p:txBody>
      </p:sp>
    </p:spTree>
    <p:extLst>
      <p:ext uri="{BB962C8B-B14F-4D97-AF65-F5344CB8AC3E}">
        <p14:creationId xmlns:p14="http://schemas.microsoft.com/office/powerpoint/2010/main" val="1359538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科學符號</a:t>
            </a:r>
          </a:p>
        </p:txBody>
      </p:sp>
      <p:sp>
        <p:nvSpPr>
          <p:cNvPr id="4" name="投影片編號版面配置區 3"/>
          <p:cNvSpPr>
            <a:spLocks noGrp="1"/>
          </p:cNvSpPr>
          <p:nvPr>
            <p:ph type="sldNum" sz="quarter" idx="10"/>
          </p:nvPr>
        </p:nvSpPr>
        <p:spPr/>
        <p:txBody>
          <a:bodyPr/>
          <a:lstStyle/>
          <a:p>
            <a:pPr>
              <a:defRPr/>
            </a:pPr>
            <a:fld id="{9DABD989-73EB-47AA-BF21-D41DCCC06702}" type="slidenum">
              <a:rPr lang="zh-TW" altLang="en-US" smtClean="0"/>
              <a:pPr>
                <a:defRPr/>
              </a:pPr>
              <a:t>7</a:t>
            </a:fld>
            <a:endParaRPr lang="zh-TW" altLang="en-US" dirty="0"/>
          </a:p>
        </p:txBody>
      </p:sp>
    </p:spTree>
    <p:extLst>
      <p:ext uri="{BB962C8B-B14F-4D97-AF65-F5344CB8AC3E}">
        <p14:creationId xmlns:p14="http://schemas.microsoft.com/office/powerpoint/2010/main" val="3338208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zh-TW" altLang="en-US" b="1" dirty="0">
                <a:solidFill>
                  <a:prstClr val="white"/>
                </a:solidFill>
                <a:latin typeface="Arial"/>
                <a:ea typeface="微软雅黑"/>
              </a:rPr>
              <a:t>統一檔案格式</a:t>
            </a:r>
            <a:r>
              <a:rPr kumimoji="1" lang="zh-TW" altLang="en-US" b="0" dirty="0">
                <a:solidFill>
                  <a:schemeClr val="tx1"/>
                </a:solidFill>
                <a:latin typeface="+mn-lt"/>
                <a:ea typeface="+mn-ea"/>
              </a:rPr>
              <a:t>：不同工程師整理方式不同會有不同的格式</a:t>
            </a:r>
            <a:endParaRPr kumimoji="1" lang="en-US" altLang="zh-TW" b="0" dirty="0">
              <a:solidFill>
                <a:schemeClr val="tx1"/>
              </a:solidFill>
              <a:latin typeface="+mn-lt"/>
              <a:ea typeface="+mn-ea"/>
            </a:endParaRPr>
          </a:p>
        </p:txBody>
      </p:sp>
      <p:sp>
        <p:nvSpPr>
          <p:cNvPr id="4" name="投影片編號版面配置區 3"/>
          <p:cNvSpPr>
            <a:spLocks noGrp="1"/>
          </p:cNvSpPr>
          <p:nvPr>
            <p:ph type="sldNum" sz="quarter" idx="10"/>
          </p:nvPr>
        </p:nvSpPr>
        <p:spPr/>
        <p:txBody>
          <a:bodyPr/>
          <a:lstStyle/>
          <a:p>
            <a:pPr>
              <a:defRPr/>
            </a:pPr>
            <a:fld id="{9DABD989-73EB-47AA-BF21-D41DCCC06702}" type="slidenum">
              <a:rPr lang="zh-TW" altLang="en-US" smtClean="0"/>
              <a:pPr>
                <a:defRPr/>
              </a:pPr>
              <a:t>8</a:t>
            </a:fld>
            <a:endParaRPr lang="zh-TW" altLang="en-US" dirty="0"/>
          </a:p>
        </p:txBody>
      </p:sp>
    </p:spTree>
    <p:extLst>
      <p:ext uri="{BB962C8B-B14F-4D97-AF65-F5344CB8AC3E}">
        <p14:creationId xmlns:p14="http://schemas.microsoft.com/office/powerpoint/2010/main" val="1209654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雖然說是</a:t>
            </a:r>
            <a:r>
              <a:rPr lang="en-US" altLang="zh-TW" dirty="0"/>
              <a:t>TMTT</a:t>
            </a:r>
            <a:r>
              <a:rPr lang="zh-TW" altLang="en-US" dirty="0"/>
              <a:t>站的小小改變，但卻是強茂推展產品的大大改變。</a:t>
            </a:r>
            <a:endParaRPr lang="en-US" altLang="zh-TW" dirty="0"/>
          </a:p>
          <a:p>
            <a:r>
              <a:rPr lang="zh-TW" altLang="en-US" dirty="0"/>
              <a:t>不論是</a:t>
            </a:r>
            <a:r>
              <a:rPr lang="en-US" altLang="zh-TW" dirty="0"/>
              <a:t>On line</a:t>
            </a:r>
            <a:r>
              <a:rPr lang="zh-TW" altLang="en-US" dirty="0"/>
              <a:t>工程師，</a:t>
            </a:r>
            <a:r>
              <a:rPr lang="en-US" altLang="zh-TW" dirty="0"/>
              <a:t>NCR</a:t>
            </a:r>
            <a:r>
              <a:rPr lang="zh-TW" altLang="en-US" dirty="0"/>
              <a:t>工程師，</a:t>
            </a:r>
            <a:r>
              <a:rPr lang="en-US" altLang="zh-TW" dirty="0"/>
              <a:t>NPI</a:t>
            </a:r>
            <a:r>
              <a:rPr lang="zh-TW" altLang="en-US" dirty="0"/>
              <a:t>、</a:t>
            </a:r>
            <a:r>
              <a:rPr lang="en-US" altLang="zh-TW" dirty="0"/>
              <a:t>RD</a:t>
            </a:r>
            <a:r>
              <a:rPr lang="zh-TW" altLang="en-US" dirty="0"/>
              <a:t>、</a:t>
            </a:r>
            <a:r>
              <a:rPr lang="en-US" altLang="zh-TW" dirty="0"/>
              <a:t>PM</a:t>
            </a:r>
            <a:r>
              <a:rPr lang="zh-TW" altLang="en-US" dirty="0"/>
              <a:t>、業務</a:t>
            </a:r>
            <a:r>
              <a:rPr lang="en-US" altLang="zh-TW" dirty="0"/>
              <a:t>(</a:t>
            </a:r>
            <a:r>
              <a:rPr lang="zh-TW" altLang="en-US" dirty="0"/>
              <a:t>範例 </a:t>
            </a:r>
            <a:r>
              <a:rPr lang="en-US" altLang="zh-TW" dirty="0"/>
              <a:t>:Central</a:t>
            </a:r>
            <a:r>
              <a:rPr lang="zh-TW" altLang="en-US" dirty="0"/>
              <a:t>、</a:t>
            </a:r>
            <a:r>
              <a:rPr lang="en-US" altLang="zh-TW" dirty="0"/>
              <a:t>Rohm</a:t>
            </a:r>
            <a:r>
              <a:rPr lang="zh-TW" altLang="en-US" dirty="0"/>
              <a:t>、ＬＧ、</a:t>
            </a:r>
            <a:r>
              <a:rPr lang="en-US" altLang="zh-TW" dirty="0" err="1"/>
              <a:t>Saumsung</a:t>
            </a:r>
            <a:r>
              <a:rPr lang="en-US" altLang="zh-TW" dirty="0"/>
              <a:t>)</a:t>
            </a:r>
          </a:p>
          <a:p>
            <a:r>
              <a:rPr lang="zh-TW" altLang="en-US" dirty="0"/>
              <a:t>我們加快分析的速度</a:t>
            </a:r>
            <a:endParaRPr lang="en-US" altLang="zh-TW" dirty="0"/>
          </a:p>
          <a:p>
            <a:r>
              <a:rPr lang="zh-TW" altLang="en-US" dirty="0"/>
              <a:t>，用最快的速度反饋，得到更好的內、外部客戶滿意。</a:t>
            </a:r>
          </a:p>
        </p:txBody>
      </p:sp>
      <p:sp>
        <p:nvSpPr>
          <p:cNvPr id="4" name="投影片編號版面配置區 3"/>
          <p:cNvSpPr>
            <a:spLocks noGrp="1"/>
          </p:cNvSpPr>
          <p:nvPr>
            <p:ph type="sldNum" sz="quarter" idx="10"/>
          </p:nvPr>
        </p:nvSpPr>
        <p:spPr/>
        <p:txBody>
          <a:bodyPr/>
          <a:lstStyle/>
          <a:p>
            <a:pPr>
              <a:defRPr/>
            </a:pPr>
            <a:fld id="{9DABD989-73EB-47AA-BF21-D41DCCC06702}" type="slidenum">
              <a:rPr lang="zh-TW" altLang="en-US" smtClean="0"/>
              <a:pPr>
                <a:defRPr/>
              </a:pPr>
              <a:t>9</a:t>
            </a:fld>
            <a:endParaRPr lang="zh-TW" altLang="en-US" dirty="0"/>
          </a:p>
        </p:txBody>
      </p:sp>
    </p:spTree>
    <p:extLst>
      <p:ext uri="{BB962C8B-B14F-4D97-AF65-F5344CB8AC3E}">
        <p14:creationId xmlns:p14="http://schemas.microsoft.com/office/powerpoint/2010/main" val="1491335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調閱資料庫更容易</a:t>
            </a:r>
            <a:endParaRPr lang="en-US" altLang="zh-TW" dirty="0"/>
          </a:p>
          <a:p>
            <a:r>
              <a:rPr lang="zh-TW" altLang="en-US" dirty="0"/>
              <a:t>當有問題發生時，要查電性的分佈原因，更快速調閱資料，更快速回饋資料給內、外部客戶</a:t>
            </a:r>
            <a:endParaRPr lang="en-US" altLang="zh-TW" dirty="0"/>
          </a:p>
          <a:p>
            <a:r>
              <a:rPr lang="zh-TW" altLang="en-US" dirty="0"/>
              <a:t>讓我們的電性監控更上一層樓。</a:t>
            </a:r>
            <a:endParaRPr lang="en-US" altLang="zh-TW" dirty="0"/>
          </a:p>
          <a:p>
            <a:r>
              <a:rPr lang="zh-TW" altLang="en-US" dirty="0"/>
              <a:t>接下來讓我們的測試員</a:t>
            </a:r>
            <a:r>
              <a:rPr lang="en-US" altLang="zh-TW" dirty="0"/>
              <a:t>demo</a:t>
            </a:r>
            <a:r>
              <a:rPr lang="zh-TW" altLang="en-US" dirty="0"/>
              <a:t>，</a:t>
            </a:r>
            <a:r>
              <a:rPr lang="en-US" altLang="zh-TW" dirty="0"/>
              <a:t>15</a:t>
            </a:r>
            <a:r>
              <a:rPr lang="zh-TW" altLang="en-US" dirty="0"/>
              <a:t>秒生成電性資料。</a:t>
            </a:r>
          </a:p>
        </p:txBody>
      </p:sp>
      <p:sp>
        <p:nvSpPr>
          <p:cNvPr id="4" name="投影片編號版面配置區 3"/>
          <p:cNvSpPr>
            <a:spLocks noGrp="1"/>
          </p:cNvSpPr>
          <p:nvPr>
            <p:ph type="sldNum" sz="quarter" idx="10"/>
          </p:nvPr>
        </p:nvSpPr>
        <p:spPr/>
        <p:txBody>
          <a:bodyPr/>
          <a:lstStyle/>
          <a:p>
            <a:pPr>
              <a:defRPr/>
            </a:pPr>
            <a:fld id="{9DABD989-73EB-47AA-BF21-D41DCCC06702}" type="slidenum">
              <a:rPr lang="zh-TW" altLang="en-US" smtClean="0"/>
              <a:pPr>
                <a:defRPr/>
              </a:pPr>
              <a:t>10</a:t>
            </a:fld>
            <a:endParaRPr lang="zh-TW" altLang="en-US" dirty="0"/>
          </a:p>
        </p:txBody>
      </p:sp>
    </p:spTree>
    <p:extLst>
      <p:ext uri="{BB962C8B-B14F-4D97-AF65-F5344CB8AC3E}">
        <p14:creationId xmlns:p14="http://schemas.microsoft.com/office/powerpoint/2010/main" val="1607170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lvl1pPr>
              <a:defRPr/>
            </a:lvl1pPr>
          </a:lstStyle>
          <a:p>
            <a:pPr>
              <a:defRPr/>
            </a:pPr>
            <a:fld id="{D60C5525-BE28-4337-BB5D-6FFFF881C770}" type="datetime1">
              <a:rPr lang="zh-TW" altLang="en-US"/>
              <a:pPr>
                <a:defRPr/>
              </a:pPr>
              <a:t>2025/9/22</a:t>
            </a:fld>
            <a:endParaRPr lang="zh-TW" altLang="en-US" dirty="0"/>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124781A-E889-455D-87A3-99531B9F10C9}" type="slidenum">
              <a:rPr lang="zh-TW" altLang="en-US"/>
              <a:pPr>
                <a:defRPr/>
              </a:pPr>
              <a:t>‹#›</a:t>
            </a:fld>
            <a:endParaRPr lang="zh-TW" altLang="en-US" dirty="0"/>
          </a:p>
        </p:txBody>
      </p:sp>
      <p:sp>
        <p:nvSpPr>
          <p:cNvPr id="24" name="標題 23">
            <a:extLst>
              <a:ext uri="{FF2B5EF4-FFF2-40B4-BE49-F238E27FC236}">
                <a16:creationId xmlns:a16="http://schemas.microsoft.com/office/drawing/2014/main" id="{B1C956A1-4E71-451B-8DDD-A1C6E1F761D4}"/>
              </a:ext>
            </a:extLst>
          </p:cNvPr>
          <p:cNvSpPr>
            <a:spLocks noGrp="1"/>
          </p:cNvSpPr>
          <p:nvPr>
            <p:ph type="title"/>
          </p:nvPr>
        </p:nvSpPr>
        <p:spPr>
          <a:xfrm>
            <a:off x="609600" y="2063347"/>
            <a:ext cx="7061575" cy="1143000"/>
          </a:xfrm>
          <a:prstGeom prst="roundRect">
            <a:avLst>
              <a:gd name="adj" fmla="val 6000"/>
            </a:avLst>
          </a:prstGeom>
          <a:solidFill>
            <a:schemeClr val="bg1">
              <a:lumMod val="75000"/>
              <a:alpha val="50196"/>
            </a:schemeClr>
          </a:solidFill>
        </p:spPr>
        <p:txBody>
          <a:bodyPr/>
          <a:lstStyle>
            <a:lvl1pPr algn="l">
              <a:defRPr>
                <a:solidFill>
                  <a:srgbClr val="002060"/>
                </a:solidFill>
              </a:defRPr>
            </a:lvl1pPr>
          </a:lstStyle>
          <a:p>
            <a:r>
              <a:rPr lang="zh-TW" altLang="en-US"/>
              <a:t>按一下以編輯母片標題樣式</a:t>
            </a:r>
          </a:p>
        </p:txBody>
      </p:sp>
      <p:sp>
        <p:nvSpPr>
          <p:cNvPr id="28" name="表格版面配置區 27">
            <a:extLst>
              <a:ext uri="{FF2B5EF4-FFF2-40B4-BE49-F238E27FC236}">
                <a16:creationId xmlns:a16="http://schemas.microsoft.com/office/drawing/2014/main" id="{492393DC-F341-4C98-8529-AF95D4F0A6D8}"/>
              </a:ext>
            </a:extLst>
          </p:cNvPr>
          <p:cNvSpPr>
            <a:spLocks noGrp="1"/>
          </p:cNvSpPr>
          <p:nvPr>
            <p:ph type="tbl" sz="quarter" idx="15"/>
          </p:nvPr>
        </p:nvSpPr>
        <p:spPr>
          <a:xfrm>
            <a:off x="609600" y="3338267"/>
            <a:ext cx="7061575" cy="2843212"/>
          </a:xfrm>
          <a:prstGeom prst="roundRect">
            <a:avLst>
              <a:gd name="adj" fmla="val 1965"/>
            </a:avLst>
          </a:prstGeom>
          <a:solidFill>
            <a:schemeClr val="bg1">
              <a:lumMod val="75000"/>
              <a:alpha val="50196"/>
            </a:schemeClr>
          </a:solidFill>
          <a:ln>
            <a:noFill/>
          </a:ln>
        </p:spPr>
        <p:txBody>
          <a:bodyPr vert="horz" wrap="square" lIns="91440" tIns="45720" rIns="91440" bIns="45720" numCol="1" anchor="t" anchorCtr="0" compatLnSpc="1">
            <a:prstTxWarp prst="textNoShape">
              <a:avLst/>
            </a:prstTxWarp>
          </a:bodyPr>
          <a:lstStyle>
            <a:lvl1pPr>
              <a:defRPr lang="zh-TW" altLang="en-US" sz="1800" dirty="0">
                <a:solidFill>
                  <a:srgbClr val="002060"/>
                </a:solidFill>
              </a:defRPr>
            </a:lvl1pPr>
          </a:lstStyle>
          <a:p>
            <a:pPr marL="0" lvl="0" indent="0">
              <a:buNone/>
            </a:pPr>
            <a:endParaRPr lang="zh-TW" altLang="en-US" dirty="0"/>
          </a:p>
        </p:txBody>
      </p:sp>
    </p:spTree>
    <p:extLst>
      <p:ext uri="{BB962C8B-B14F-4D97-AF65-F5344CB8AC3E}">
        <p14:creationId xmlns:p14="http://schemas.microsoft.com/office/powerpoint/2010/main" val="682278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訂版面配置">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1"/>
          <p:cNvSpPr>
            <a:spLocks noChangeArrowheads="1"/>
          </p:cNvSpPr>
          <p:nvPr userDrawn="1"/>
        </p:nvSpPr>
        <p:spPr bwMode="auto">
          <a:xfrm>
            <a:off x="3380581" y="6565900"/>
            <a:ext cx="5430837" cy="261938"/>
          </a:xfrm>
          <a:prstGeom prst="rect">
            <a:avLst/>
          </a:prstGeom>
          <a:noFill/>
          <a:ln>
            <a:noFill/>
          </a:ln>
        </p:spPr>
        <p:txBody>
          <a:bodyPr>
            <a:spAutoFit/>
          </a:bodyPr>
          <a:lstStyle>
            <a:lvl1pPr>
              <a:defRPr kumimoji="1" sz="2400">
                <a:solidFill>
                  <a:schemeClr val="tx1"/>
                </a:solidFill>
                <a:latin typeface="Arial" panose="020B0604020202020204" pitchFamily="34" charset="0"/>
                <a:ea typeface="新細明體" panose="02020500000000000000" pitchFamily="18" charset="-120"/>
              </a:defRPr>
            </a:lvl1pPr>
            <a:lvl2pPr marL="742950" indent="-285750">
              <a:defRPr kumimoji="1" sz="2400">
                <a:solidFill>
                  <a:schemeClr val="tx1"/>
                </a:solidFill>
                <a:latin typeface="Arial" panose="020B0604020202020204" pitchFamily="34" charset="0"/>
                <a:ea typeface="新細明體" panose="02020500000000000000" pitchFamily="18" charset="-120"/>
              </a:defRPr>
            </a:lvl2pPr>
            <a:lvl3pPr marL="1143000" indent="-228600">
              <a:defRPr kumimoji="1" sz="2400">
                <a:solidFill>
                  <a:schemeClr val="tx1"/>
                </a:solidFill>
                <a:latin typeface="Arial" panose="020B0604020202020204" pitchFamily="34" charset="0"/>
                <a:ea typeface="新細明體" panose="02020500000000000000" pitchFamily="18" charset="-120"/>
              </a:defRPr>
            </a:lvl3pPr>
            <a:lvl4pPr marL="1600200" indent="-228600">
              <a:defRPr kumimoji="1" sz="2400">
                <a:solidFill>
                  <a:schemeClr val="tx1"/>
                </a:solidFill>
                <a:latin typeface="Arial" panose="020B0604020202020204" pitchFamily="34" charset="0"/>
                <a:ea typeface="新細明體" panose="02020500000000000000" pitchFamily="18" charset="-120"/>
              </a:defRPr>
            </a:lvl4pPr>
            <a:lvl5pPr marL="2057400" indent="-228600">
              <a:defRPr kumimoji="1" sz="2400">
                <a:solidFill>
                  <a:schemeClr val="tx1"/>
                </a:solidFill>
                <a:latin typeface="Arial" panose="020B0604020202020204" pitchFamily="34" charset="0"/>
                <a:ea typeface="新細明體" panose="02020500000000000000" pitchFamily="18" charset="-120"/>
              </a:defRPr>
            </a:lvl5pPr>
            <a:lvl6pPr marL="25146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ctr" eaLnBrk="1" hangingPunct="1">
              <a:defRPr/>
            </a:pPr>
            <a:r>
              <a:rPr kumimoji="0" lang="en-US" altLang="zh-TW" sz="1050" dirty="0">
                <a:latin typeface="+mn-lt"/>
              </a:rPr>
              <a:t>Copyright©2025PANJITInternationalInc.Allright </a:t>
            </a:r>
            <a:r>
              <a:rPr kumimoji="0" lang="en-US" altLang="zh-TW" sz="1050" dirty="0" err="1">
                <a:latin typeface="+mn-lt"/>
              </a:rPr>
              <a:t>sre</a:t>
            </a:r>
            <a:r>
              <a:rPr kumimoji="0" lang="en-US" altLang="zh-TW" sz="1050" dirty="0">
                <a:latin typeface="+mn-lt"/>
              </a:rPr>
              <a:t> served.</a:t>
            </a:r>
            <a:endParaRPr kumimoji="0" lang="zh-TW" altLang="en-US" sz="1050" dirty="0">
              <a:latin typeface="+mn-lt"/>
            </a:endParaRPr>
          </a:p>
        </p:txBody>
      </p:sp>
      <p:sp>
        <p:nvSpPr>
          <p:cNvPr id="8" name="矩形 9"/>
          <p:cNvSpPr>
            <a:spLocks noChangeArrowheads="1"/>
          </p:cNvSpPr>
          <p:nvPr userDrawn="1"/>
        </p:nvSpPr>
        <p:spPr bwMode="auto">
          <a:xfrm>
            <a:off x="277813" y="6581775"/>
            <a:ext cx="1054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000" dirty="0">
                <a:latin typeface="+mn-lt"/>
              </a:rPr>
              <a:t>Q3,2025</a:t>
            </a:r>
            <a:endParaRPr lang="zh-TW" altLang="en-US" sz="1000" dirty="0">
              <a:latin typeface="+mn-lt"/>
            </a:endParaRPr>
          </a:p>
        </p:txBody>
      </p:sp>
      <p:sp>
        <p:nvSpPr>
          <p:cNvPr id="9" name="投影片編號版面配置區 14"/>
          <p:cNvSpPr txBox="1">
            <a:spLocks/>
          </p:cNvSpPr>
          <p:nvPr userDrawn="1"/>
        </p:nvSpPr>
        <p:spPr bwMode="auto">
          <a:xfrm>
            <a:off x="11356975" y="6529388"/>
            <a:ext cx="574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nchor="ctr"/>
          <a:lstStyle/>
          <a:p>
            <a:pPr algn="ctr" eaLnBrk="1" hangingPunct="1"/>
            <a:fld id="{5C48E851-B59E-43BA-8FA5-44A841BDE430}" type="slidenum">
              <a:rPr kumimoji="0" lang="zh-TW" altLang="en-US" sz="1200" b="1">
                <a:solidFill>
                  <a:schemeClr val="bg1"/>
                </a:solidFill>
                <a:latin typeface="Calibri" panose="020F0502020204030204" pitchFamily="34" charset="0"/>
                <a:cs typeface="Arial" panose="020B0604020202020204" pitchFamily="34" charset="0"/>
              </a:rPr>
              <a:pPr algn="ctr" eaLnBrk="1" hangingPunct="1"/>
              <a:t>‹#›</a:t>
            </a:fld>
            <a:endParaRPr kumimoji="0" lang="zh-TW" altLang="en-US" sz="1400" b="1" dirty="0">
              <a:solidFill>
                <a:schemeClr val="bg1"/>
              </a:solidFill>
              <a:latin typeface="Calibri" panose="020F0502020204030204" pitchFamily="34" charset="0"/>
              <a:cs typeface="Arial" panose="020B0604020202020204" pitchFamily="34" charset="0"/>
            </a:endParaRPr>
          </a:p>
        </p:txBody>
      </p:sp>
      <p:pic>
        <p:nvPicPr>
          <p:cNvPr id="10" name="圖片 11"/>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bwMode="auto">
          <a:xfrm>
            <a:off x="592934" y="427874"/>
            <a:ext cx="3350936" cy="64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版面配置區 2"/>
          <p:cNvSpPr>
            <a:spLocks noGrp="1"/>
          </p:cNvSpPr>
          <p:nvPr>
            <p:ph idx="1"/>
          </p:nvPr>
        </p:nvSpPr>
        <p:spPr bwMode="auto">
          <a:xfrm>
            <a:off x="609600" y="1379806"/>
            <a:ext cx="10972800" cy="5138468"/>
          </a:xfrm>
          <a:prstGeom prst="rect">
            <a:avLst/>
          </a:prstGeom>
          <a:noFill/>
          <a:ln>
            <a:noFill/>
          </a:ln>
        </p:spPr>
        <p:txBody>
          <a:bodyPr/>
          <a:lstStyle>
            <a:lvl1pPr marL="4572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1pPr>
            <a:lvl2pPr marL="9144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2pPr>
            <a:lvl3pPr marL="1257300" indent="-342900">
              <a:buClr>
                <a:schemeClr val="tx1">
                  <a:lumMod val="75000"/>
                  <a:lumOff val="25000"/>
                </a:schemeClr>
              </a:buClr>
              <a:buFont typeface="Wingdings" panose="05000000000000000000" pitchFamily="2" charset="2"/>
              <a:buChar char="n"/>
              <a:defRPr>
                <a:solidFill>
                  <a:schemeClr val="tx1">
                    <a:lumMod val="75000"/>
                    <a:lumOff val="25000"/>
                  </a:schemeClr>
                </a:solidFill>
              </a:defRPr>
            </a:lvl3pPr>
          </a:lstStyle>
          <a:p>
            <a:pPr lvl="0"/>
            <a:r>
              <a:rPr lang="en-US" altLang="zh-TW" noProof="0" dirty="0"/>
              <a:t> test 1</a:t>
            </a:r>
          </a:p>
          <a:p>
            <a:pPr lvl="1"/>
            <a:r>
              <a:rPr lang="en-US" altLang="zh-TW" noProof="0" dirty="0"/>
              <a:t> test 1-1</a:t>
            </a:r>
          </a:p>
          <a:p>
            <a:pPr lvl="1"/>
            <a:r>
              <a:rPr lang="en-US" altLang="zh-TW" noProof="0" dirty="0"/>
              <a:t> test 1-2</a:t>
            </a:r>
          </a:p>
          <a:p>
            <a:pPr lvl="2"/>
            <a:r>
              <a:rPr lang="en-US" altLang="zh-TW" noProof="0" dirty="0"/>
              <a:t>test 1-2-1</a:t>
            </a:r>
          </a:p>
          <a:p>
            <a:pPr lvl="0"/>
            <a:r>
              <a:rPr lang="en-US" altLang="zh-TW" noProof="0" dirty="0"/>
              <a:t>test 2</a:t>
            </a:r>
          </a:p>
        </p:txBody>
      </p:sp>
      <p:sp>
        <p:nvSpPr>
          <p:cNvPr id="2" name="標題 1"/>
          <p:cNvSpPr>
            <a:spLocks noGrp="1"/>
          </p:cNvSpPr>
          <p:nvPr>
            <p:ph type="title"/>
          </p:nvPr>
        </p:nvSpPr>
        <p:spPr>
          <a:xfrm>
            <a:off x="4189461" y="378761"/>
            <a:ext cx="7403029" cy="728700"/>
          </a:xfrm>
        </p:spPr>
        <p:txBody>
          <a:bodyPr/>
          <a:lstStyle>
            <a:lvl1pPr algn="r">
              <a:defRPr sz="4000" b="1">
                <a:solidFill>
                  <a:schemeClr val="tx2">
                    <a:lumMod val="75000"/>
                  </a:schemeClr>
                </a:solidFill>
                <a:latin typeface="微軟正黑體"/>
                <a:ea typeface="微軟正黑體"/>
                <a:cs typeface="微軟正黑體"/>
              </a:defRPr>
            </a:lvl1pPr>
          </a:lstStyle>
          <a:p>
            <a:r>
              <a:rPr lang="zh-TW" altLang="x-none" dirty="0"/>
              <a:t>按一下以編輯母片標題樣式</a:t>
            </a:r>
            <a:endParaRPr lang="zh-TW" altLang="en-US" dirty="0"/>
          </a:p>
        </p:txBody>
      </p:sp>
    </p:spTree>
    <p:extLst>
      <p:ext uri="{BB962C8B-B14F-4D97-AF65-F5344CB8AC3E}">
        <p14:creationId xmlns:p14="http://schemas.microsoft.com/office/powerpoint/2010/main" val="919780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訂版面配置">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1"/>
          <p:cNvSpPr>
            <a:spLocks noChangeArrowheads="1"/>
          </p:cNvSpPr>
          <p:nvPr userDrawn="1"/>
        </p:nvSpPr>
        <p:spPr bwMode="auto">
          <a:xfrm>
            <a:off x="3380581" y="6565900"/>
            <a:ext cx="5430837" cy="261938"/>
          </a:xfrm>
          <a:prstGeom prst="rect">
            <a:avLst/>
          </a:prstGeom>
          <a:noFill/>
          <a:ln>
            <a:noFill/>
          </a:ln>
        </p:spPr>
        <p:txBody>
          <a:bodyPr>
            <a:spAutoFit/>
          </a:bodyPr>
          <a:lstStyle>
            <a:lvl1pPr>
              <a:defRPr kumimoji="1" sz="2400">
                <a:solidFill>
                  <a:schemeClr val="tx1"/>
                </a:solidFill>
                <a:latin typeface="Arial" panose="020B0604020202020204" pitchFamily="34" charset="0"/>
                <a:ea typeface="新細明體" panose="02020500000000000000" pitchFamily="18" charset="-120"/>
              </a:defRPr>
            </a:lvl1pPr>
            <a:lvl2pPr marL="742950" indent="-285750">
              <a:defRPr kumimoji="1" sz="2400">
                <a:solidFill>
                  <a:schemeClr val="tx1"/>
                </a:solidFill>
                <a:latin typeface="Arial" panose="020B0604020202020204" pitchFamily="34" charset="0"/>
                <a:ea typeface="新細明體" panose="02020500000000000000" pitchFamily="18" charset="-120"/>
              </a:defRPr>
            </a:lvl2pPr>
            <a:lvl3pPr marL="1143000" indent="-228600">
              <a:defRPr kumimoji="1" sz="2400">
                <a:solidFill>
                  <a:schemeClr val="tx1"/>
                </a:solidFill>
                <a:latin typeface="Arial" panose="020B0604020202020204" pitchFamily="34" charset="0"/>
                <a:ea typeface="新細明體" panose="02020500000000000000" pitchFamily="18" charset="-120"/>
              </a:defRPr>
            </a:lvl3pPr>
            <a:lvl4pPr marL="1600200" indent="-228600">
              <a:defRPr kumimoji="1" sz="2400">
                <a:solidFill>
                  <a:schemeClr val="tx1"/>
                </a:solidFill>
                <a:latin typeface="Arial" panose="020B0604020202020204" pitchFamily="34" charset="0"/>
                <a:ea typeface="新細明體" panose="02020500000000000000" pitchFamily="18" charset="-120"/>
              </a:defRPr>
            </a:lvl4pPr>
            <a:lvl5pPr marL="2057400" indent="-228600">
              <a:defRPr kumimoji="1" sz="2400">
                <a:solidFill>
                  <a:schemeClr val="tx1"/>
                </a:solidFill>
                <a:latin typeface="Arial" panose="020B0604020202020204" pitchFamily="34" charset="0"/>
                <a:ea typeface="新細明體" panose="02020500000000000000" pitchFamily="18" charset="-120"/>
              </a:defRPr>
            </a:lvl5pPr>
            <a:lvl6pPr marL="25146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ctr" eaLnBrk="1" hangingPunct="1">
              <a:defRPr/>
            </a:pPr>
            <a:r>
              <a:rPr kumimoji="0" lang="en-US" altLang="zh-TW" sz="1050" dirty="0">
                <a:latin typeface="+mn-lt"/>
              </a:rPr>
              <a:t>Copyright©2025PANJITInternationalInc.Allright </a:t>
            </a:r>
            <a:r>
              <a:rPr kumimoji="0" lang="en-US" altLang="zh-TW" sz="1050" dirty="0" err="1">
                <a:latin typeface="+mn-lt"/>
              </a:rPr>
              <a:t>sre</a:t>
            </a:r>
            <a:r>
              <a:rPr kumimoji="0" lang="en-US" altLang="zh-TW" sz="1050" dirty="0">
                <a:latin typeface="+mn-lt"/>
              </a:rPr>
              <a:t> served.</a:t>
            </a:r>
            <a:endParaRPr kumimoji="0" lang="zh-TW" altLang="en-US" sz="1050" dirty="0">
              <a:latin typeface="+mn-lt"/>
            </a:endParaRPr>
          </a:p>
        </p:txBody>
      </p:sp>
      <p:sp>
        <p:nvSpPr>
          <p:cNvPr id="8" name="矩形 9"/>
          <p:cNvSpPr>
            <a:spLocks noChangeArrowheads="1"/>
          </p:cNvSpPr>
          <p:nvPr userDrawn="1"/>
        </p:nvSpPr>
        <p:spPr bwMode="auto">
          <a:xfrm>
            <a:off x="277813" y="6581775"/>
            <a:ext cx="1054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000" dirty="0">
                <a:latin typeface="+mn-lt"/>
              </a:rPr>
              <a:t>Q3,2025</a:t>
            </a:r>
            <a:endParaRPr lang="zh-TW" altLang="en-US" sz="1000" dirty="0">
              <a:latin typeface="+mn-lt"/>
            </a:endParaRPr>
          </a:p>
        </p:txBody>
      </p:sp>
      <p:sp>
        <p:nvSpPr>
          <p:cNvPr id="9" name="投影片編號版面配置區 14"/>
          <p:cNvSpPr txBox="1">
            <a:spLocks/>
          </p:cNvSpPr>
          <p:nvPr userDrawn="1"/>
        </p:nvSpPr>
        <p:spPr bwMode="auto">
          <a:xfrm>
            <a:off x="11356975" y="6529388"/>
            <a:ext cx="574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nchor="ctr"/>
          <a:lstStyle/>
          <a:p>
            <a:pPr algn="ctr" eaLnBrk="1" hangingPunct="1"/>
            <a:fld id="{5C48E851-B59E-43BA-8FA5-44A841BDE430}" type="slidenum">
              <a:rPr kumimoji="0" lang="zh-TW" altLang="en-US" sz="1200" b="1">
                <a:solidFill>
                  <a:schemeClr val="bg1"/>
                </a:solidFill>
                <a:latin typeface="Calibri" panose="020F0502020204030204" pitchFamily="34" charset="0"/>
                <a:cs typeface="Arial" panose="020B0604020202020204" pitchFamily="34" charset="0"/>
              </a:rPr>
              <a:pPr algn="ctr" eaLnBrk="1" hangingPunct="1"/>
              <a:t>‹#›</a:t>
            </a:fld>
            <a:endParaRPr kumimoji="0" lang="zh-TW" altLang="en-US" sz="1400" b="1" dirty="0">
              <a:solidFill>
                <a:schemeClr val="bg1"/>
              </a:solidFill>
              <a:latin typeface="Calibri" panose="020F0502020204030204" pitchFamily="34" charset="0"/>
              <a:cs typeface="Arial" panose="020B0604020202020204" pitchFamily="34" charset="0"/>
            </a:endParaRPr>
          </a:p>
        </p:txBody>
      </p:sp>
      <p:sp>
        <p:nvSpPr>
          <p:cNvPr id="6" name="文字版面配置區 2"/>
          <p:cNvSpPr>
            <a:spLocks noGrp="1"/>
          </p:cNvSpPr>
          <p:nvPr>
            <p:ph idx="1"/>
          </p:nvPr>
        </p:nvSpPr>
        <p:spPr bwMode="auto">
          <a:xfrm>
            <a:off x="609600" y="1379806"/>
            <a:ext cx="10972800" cy="5138468"/>
          </a:xfrm>
          <a:prstGeom prst="rect">
            <a:avLst/>
          </a:prstGeom>
          <a:noFill/>
          <a:ln>
            <a:noFill/>
          </a:ln>
        </p:spPr>
        <p:txBody>
          <a:bodyPr/>
          <a:lstStyle>
            <a:lvl1pPr marL="4572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1pPr>
            <a:lvl2pPr marL="9144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2pPr>
            <a:lvl3pPr marL="1257300" indent="-342900">
              <a:buClr>
                <a:schemeClr val="tx1">
                  <a:lumMod val="75000"/>
                  <a:lumOff val="25000"/>
                </a:schemeClr>
              </a:buClr>
              <a:buFont typeface="Wingdings" panose="05000000000000000000" pitchFamily="2" charset="2"/>
              <a:buChar char="n"/>
              <a:defRPr>
                <a:solidFill>
                  <a:schemeClr val="tx1">
                    <a:lumMod val="75000"/>
                    <a:lumOff val="25000"/>
                  </a:schemeClr>
                </a:solidFill>
              </a:defRPr>
            </a:lvl3pPr>
          </a:lstStyle>
          <a:p>
            <a:pPr lvl="0"/>
            <a:r>
              <a:rPr lang="en-US" altLang="zh-TW" noProof="0" dirty="0"/>
              <a:t> test 1</a:t>
            </a:r>
          </a:p>
          <a:p>
            <a:pPr lvl="1"/>
            <a:r>
              <a:rPr lang="en-US" altLang="zh-TW" noProof="0" dirty="0"/>
              <a:t> test 1-1</a:t>
            </a:r>
          </a:p>
          <a:p>
            <a:pPr lvl="1"/>
            <a:r>
              <a:rPr lang="en-US" altLang="zh-TW" noProof="0" dirty="0"/>
              <a:t> test 1-2</a:t>
            </a:r>
          </a:p>
          <a:p>
            <a:pPr lvl="2"/>
            <a:r>
              <a:rPr lang="en-US" altLang="zh-TW" noProof="0" dirty="0"/>
              <a:t>test 1-2-1</a:t>
            </a:r>
          </a:p>
          <a:p>
            <a:pPr lvl="0"/>
            <a:r>
              <a:rPr lang="en-US" altLang="zh-TW" noProof="0" dirty="0"/>
              <a:t>test 2</a:t>
            </a:r>
          </a:p>
        </p:txBody>
      </p:sp>
      <p:sp>
        <p:nvSpPr>
          <p:cNvPr id="2" name="標題 1"/>
          <p:cNvSpPr>
            <a:spLocks noGrp="1"/>
          </p:cNvSpPr>
          <p:nvPr>
            <p:ph type="title"/>
          </p:nvPr>
        </p:nvSpPr>
        <p:spPr>
          <a:xfrm>
            <a:off x="4189461" y="378761"/>
            <a:ext cx="7403029" cy="728700"/>
          </a:xfrm>
        </p:spPr>
        <p:txBody>
          <a:bodyPr/>
          <a:lstStyle>
            <a:lvl1pPr algn="r">
              <a:defRPr sz="4000" b="1">
                <a:solidFill>
                  <a:schemeClr val="tx2">
                    <a:lumMod val="75000"/>
                  </a:schemeClr>
                </a:solidFill>
                <a:latin typeface="微軟正黑體"/>
                <a:ea typeface="微軟正黑體"/>
                <a:cs typeface="微軟正黑體"/>
              </a:defRPr>
            </a:lvl1pPr>
          </a:lstStyle>
          <a:p>
            <a:r>
              <a:rPr lang="zh-TW" altLang="x-none" dirty="0"/>
              <a:t>按一下以編輯母片標題樣式</a:t>
            </a:r>
            <a:endParaRPr lang="zh-TW" altLang="en-US" dirty="0"/>
          </a:p>
        </p:txBody>
      </p:sp>
    </p:spTree>
    <p:extLst>
      <p:ext uri="{BB962C8B-B14F-4D97-AF65-F5344CB8AC3E}">
        <p14:creationId xmlns:p14="http://schemas.microsoft.com/office/powerpoint/2010/main" val="18605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訂版面配置">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1"/>
          <p:cNvSpPr>
            <a:spLocks noChangeArrowheads="1"/>
          </p:cNvSpPr>
          <p:nvPr userDrawn="1"/>
        </p:nvSpPr>
        <p:spPr bwMode="auto">
          <a:xfrm>
            <a:off x="3380581" y="6565900"/>
            <a:ext cx="5430837" cy="261938"/>
          </a:xfrm>
          <a:prstGeom prst="rect">
            <a:avLst/>
          </a:prstGeom>
          <a:noFill/>
          <a:ln>
            <a:noFill/>
          </a:ln>
        </p:spPr>
        <p:txBody>
          <a:bodyPr>
            <a:spAutoFit/>
          </a:bodyPr>
          <a:lstStyle>
            <a:lvl1pPr>
              <a:defRPr kumimoji="1" sz="2400">
                <a:solidFill>
                  <a:schemeClr val="tx1"/>
                </a:solidFill>
                <a:latin typeface="Arial" panose="020B0604020202020204" pitchFamily="34" charset="0"/>
                <a:ea typeface="新細明體" panose="02020500000000000000" pitchFamily="18" charset="-120"/>
              </a:defRPr>
            </a:lvl1pPr>
            <a:lvl2pPr marL="742950" indent="-285750">
              <a:defRPr kumimoji="1" sz="2400">
                <a:solidFill>
                  <a:schemeClr val="tx1"/>
                </a:solidFill>
                <a:latin typeface="Arial" panose="020B0604020202020204" pitchFamily="34" charset="0"/>
                <a:ea typeface="新細明體" panose="02020500000000000000" pitchFamily="18" charset="-120"/>
              </a:defRPr>
            </a:lvl2pPr>
            <a:lvl3pPr marL="1143000" indent="-228600">
              <a:defRPr kumimoji="1" sz="2400">
                <a:solidFill>
                  <a:schemeClr val="tx1"/>
                </a:solidFill>
                <a:latin typeface="Arial" panose="020B0604020202020204" pitchFamily="34" charset="0"/>
                <a:ea typeface="新細明體" panose="02020500000000000000" pitchFamily="18" charset="-120"/>
              </a:defRPr>
            </a:lvl3pPr>
            <a:lvl4pPr marL="1600200" indent="-228600">
              <a:defRPr kumimoji="1" sz="2400">
                <a:solidFill>
                  <a:schemeClr val="tx1"/>
                </a:solidFill>
                <a:latin typeface="Arial" panose="020B0604020202020204" pitchFamily="34" charset="0"/>
                <a:ea typeface="新細明體" panose="02020500000000000000" pitchFamily="18" charset="-120"/>
              </a:defRPr>
            </a:lvl4pPr>
            <a:lvl5pPr marL="2057400" indent="-228600">
              <a:defRPr kumimoji="1" sz="2400">
                <a:solidFill>
                  <a:schemeClr val="tx1"/>
                </a:solidFill>
                <a:latin typeface="Arial" panose="020B0604020202020204" pitchFamily="34" charset="0"/>
                <a:ea typeface="新細明體" panose="02020500000000000000" pitchFamily="18" charset="-120"/>
              </a:defRPr>
            </a:lvl5pPr>
            <a:lvl6pPr marL="25146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ctr" eaLnBrk="1" hangingPunct="1">
              <a:defRPr/>
            </a:pPr>
            <a:r>
              <a:rPr kumimoji="0" lang="en-US" altLang="zh-TW" sz="1050" dirty="0">
                <a:latin typeface="+mn-lt"/>
              </a:rPr>
              <a:t>Copyright©2025PANJITInternationalInc.Allright </a:t>
            </a:r>
            <a:r>
              <a:rPr kumimoji="0" lang="en-US" altLang="zh-TW" sz="1050" dirty="0" err="1">
                <a:latin typeface="+mn-lt"/>
              </a:rPr>
              <a:t>sre</a:t>
            </a:r>
            <a:r>
              <a:rPr kumimoji="0" lang="en-US" altLang="zh-TW" sz="1050" dirty="0">
                <a:latin typeface="+mn-lt"/>
              </a:rPr>
              <a:t> served.</a:t>
            </a:r>
            <a:endParaRPr kumimoji="0" lang="zh-TW" altLang="en-US" sz="1050" dirty="0">
              <a:latin typeface="+mn-lt"/>
            </a:endParaRPr>
          </a:p>
        </p:txBody>
      </p:sp>
      <p:sp>
        <p:nvSpPr>
          <p:cNvPr id="8" name="矩形 9"/>
          <p:cNvSpPr>
            <a:spLocks noChangeArrowheads="1"/>
          </p:cNvSpPr>
          <p:nvPr userDrawn="1"/>
        </p:nvSpPr>
        <p:spPr bwMode="auto">
          <a:xfrm>
            <a:off x="277813" y="6581775"/>
            <a:ext cx="1054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000" dirty="0">
                <a:latin typeface="+mn-lt"/>
              </a:rPr>
              <a:t>Q3,2025</a:t>
            </a:r>
            <a:endParaRPr lang="zh-TW" altLang="en-US" sz="1000" dirty="0">
              <a:latin typeface="+mn-lt"/>
            </a:endParaRPr>
          </a:p>
        </p:txBody>
      </p:sp>
      <p:sp>
        <p:nvSpPr>
          <p:cNvPr id="9" name="投影片編號版面配置區 14"/>
          <p:cNvSpPr txBox="1">
            <a:spLocks/>
          </p:cNvSpPr>
          <p:nvPr userDrawn="1"/>
        </p:nvSpPr>
        <p:spPr bwMode="auto">
          <a:xfrm>
            <a:off x="11356975" y="6529388"/>
            <a:ext cx="574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nchor="ctr"/>
          <a:lstStyle/>
          <a:p>
            <a:pPr algn="ctr" eaLnBrk="1" hangingPunct="1"/>
            <a:fld id="{5C48E851-B59E-43BA-8FA5-44A841BDE430}" type="slidenum">
              <a:rPr kumimoji="0" lang="zh-TW" altLang="en-US" sz="1200" b="1">
                <a:solidFill>
                  <a:schemeClr val="bg1"/>
                </a:solidFill>
                <a:latin typeface="Calibri" panose="020F0502020204030204" pitchFamily="34" charset="0"/>
                <a:cs typeface="Arial" panose="020B0604020202020204" pitchFamily="34" charset="0"/>
              </a:rPr>
              <a:pPr algn="ctr" eaLnBrk="1" hangingPunct="1"/>
              <a:t>‹#›</a:t>
            </a:fld>
            <a:endParaRPr kumimoji="0" lang="zh-TW" altLang="en-US" sz="1400" b="1" dirty="0">
              <a:solidFill>
                <a:schemeClr val="bg1"/>
              </a:solidFill>
              <a:latin typeface="Calibri" panose="020F0502020204030204" pitchFamily="34" charset="0"/>
              <a:cs typeface="Arial" panose="020B0604020202020204" pitchFamily="34" charset="0"/>
            </a:endParaRPr>
          </a:p>
        </p:txBody>
      </p:sp>
      <p:pic>
        <p:nvPicPr>
          <p:cNvPr id="10" name="圖片 11"/>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bwMode="auto">
          <a:xfrm>
            <a:off x="592934" y="427874"/>
            <a:ext cx="3350936" cy="64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版面配置區 2"/>
          <p:cNvSpPr>
            <a:spLocks noGrp="1"/>
          </p:cNvSpPr>
          <p:nvPr>
            <p:ph idx="1"/>
          </p:nvPr>
        </p:nvSpPr>
        <p:spPr bwMode="auto">
          <a:xfrm>
            <a:off x="609600" y="2258870"/>
            <a:ext cx="10972800" cy="4259404"/>
          </a:xfrm>
          <a:prstGeom prst="rect">
            <a:avLst/>
          </a:prstGeom>
          <a:noFill/>
          <a:ln>
            <a:noFill/>
          </a:ln>
        </p:spPr>
        <p:txBody>
          <a:bodyPr/>
          <a:lstStyle>
            <a:lvl1pPr marL="4572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1pPr>
            <a:lvl2pPr marL="9144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2pPr>
            <a:lvl3pPr marL="1257300" indent="-342900">
              <a:buClr>
                <a:schemeClr val="tx1">
                  <a:lumMod val="75000"/>
                  <a:lumOff val="25000"/>
                </a:schemeClr>
              </a:buClr>
              <a:buFont typeface="Wingdings" panose="05000000000000000000" pitchFamily="2" charset="2"/>
              <a:buChar char="n"/>
              <a:defRPr>
                <a:solidFill>
                  <a:schemeClr val="tx1">
                    <a:lumMod val="75000"/>
                    <a:lumOff val="25000"/>
                  </a:schemeClr>
                </a:solidFill>
              </a:defRPr>
            </a:lvl3pPr>
          </a:lstStyle>
          <a:p>
            <a:pPr lvl="0"/>
            <a:r>
              <a:rPr lang="en-US" altLang="zh-TW" noProof="0" dirty="0"/>
              <a:t> test 1</a:t>
            </a:r>
          </a:p>
          <a:p>
            <a:pPr lvl="1"/>
            <a:r>
              <a:rPr lang="en-US" altLang="zh-TW" noProof="0" dirty="0"/>
              <a:t> test 1-1</a:t>
            </a:r>
          </a:p>
          <a:p>
            <a:pPr lvl="1"/>
            <a:r>
              <a:rPr lang="en-US" altLang="zh-TW" noProof="0" dirty="0"/>
              <a:t> test 1-2</a:t>
            </a:r>
          </a:p>
          <a:p>
            <a:pPr lvl="2"/>
            <a:r>
              <a:rPr lang="en-US" altLang="zh-TW" noProof="0" dirty="0"/>
              <a:t>test 1-2-1</a:t>
            </a:r>
          </a:p>
          <a:p>
            <a:pPr lvl="0"/>
            <a:r>
              <a:rPr lang="en-US" altLang="zh-TW" noProof="0" dirty="0"/>
              <a:t>test 2</a:t>
            </a:r>
          </a:p>
        </p:txBody>
      </p:sp>
      <p:sp>
        <p:nvSpPr>
          <p:cNvPr id="2" name="標題 1"/>
          <p:cNvSpPr>
            <a:spLocks noGrp="1"/>
          </p:cNvSpPr>
          <p:nvPr>
            <p:ph type="title"/>
          </p:nvPr>
        </p:nvSpPr>
        <p:spPr>
          <a:xfrm>
            <a:off x="592934" y="1393907"/>
            <a:ext cx="11000352" cy="728700"/>
          </a:xfrm>
        </p:spPr>
        <p:txBody>
          <a:bodyPr/>
          <a:lstStyle>
            <a:lvl1pPr algn="ctr">
              <a:defRPr sz="4000" b="1">
                <a:solidFill>
                  <a:schemeClr val="tx2">
                    <a:lumMod val="75000"/>
                  </a:schemeClr>
                </a:solidFill>
                <a:latin typeface="微軟正黑體"/>
                <a:ea typeface="微軟正黑體"/>
                <a:cs typeface="微軟正黑體"/>
              </a:defRPr>
            </a:lvl1pPr>
          </a:lstStyle>
          <a:p>
            <a:r>
              <a:rPr lang="zh-TW" altLang="x-none" dirty="0"/>
              <a:t>按一下以編輯母片標題樣式</a:t>
            </a:r>
            <a:endParaRPr lang="zh-TW" altLang="en-US" dirty="0"/>
          </a:p>
        </p:txBody>
      </p:sp>
    </p:spTree>
    <p:extLst>
      <p:ext uri="{BB962C8B-B14F-4D97-AF65-F5344CB8AC3E}">
        <p14:creationId xmlns:p14="http://schemas.microsoft.com/office/powerpoint/2010/main" val="1260247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訂版面配置">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1"/>
          <p:cNvSpPr>
            <a:spLocks noChangeArrowheads="1"/>
          </p:cNvSpPr>
          <p:nvPr userDrawn="1"/>
        </p:nvSpPr>
        <p:spPr bwMode="auto">
          <a:xfrm>
            <a:off x="3380581" y="6565900"/>
            <a:ext cx="5430837" cy="261938"/>
          </a:xfrm>
          <a:prstGeom prst="rect">
            <a:avLst/>
          </a:prstGeom>
          <a:noFill/>
          <a:ln>
            <a:noFill/>
          </a:ln>
        </p:spPr>
        <p:txBody>
          <a:bodyPr>
            <a:spAutoFit/>
          </a:bodyPr>
          <a:lstStyle>
            <a:lvl1pPr>
              <a:defRPr kumimoji="1" sz="2400">
                <a:solidFill>
                  <a:schemeClr val="tx1"/>
                </a:solidFill>
                <a:latin typeface="Arial" panose="020B0604020202020204" pitchFamily="34" charset="0"/>
                <a:ea typeface="新細明體" panose="02020500000000000000" pitchFamily="18" charset="-120"/>
              </a:defRPr>
            </a:lvl1pPr>
            <a:lvl2pPr marL="742950" indent="-285750">
              <a:defRPr kumimoji="1" sz="2400">
                <a:solidFill>
                  <a:schemeClr val="tx1"/>
                </a:solidFill>
                <a:latin typeface="Arial" panose="020B0604020202020204" pitchFamily="34" charset="0"/>
                <a:ea typeface="新細明體" panose="02020500000000000000" pitchFamily="18" charset="-120"/>
              </a:defRPr>
            </a:lvl2pPr>
            <a:lvl3pPr marL="1143000" indent="-228600">
              <a:defRPr kumimoji="1" sz="2400">
                <a:solidFill>
                  <a:schemeClr val="tx1"/>
                </a:solidFill>
                <a:latin typeface="Arial" panose="020B0604020202020204" pitchFamily="34" charset="0"/>
                <a:ea typeface="新細明體" panose="02020500000000000000" pitchFamily="18" charset="-120"/>
              </a:defRPr>
            </a:lvl3pPr>
            <a:lvl4pPr marL="1600200" indent="-228600">
              <a:defRPr kumimoji="1" sz="2400">
                <a:solidFill>
                  <a:schemeClr val="tx1"/>
                </a:solidFill>
                <a:latin typeface="Arial" panose="020B0604020202020204" pitchFamily="34" charset="0"/>
                <a:ea typeface="新細明體" panose="02020500000000000000" pitchFamily="18" charset="-120"/>
              </a:defRPr>
            </a:lvl4pPr>
            <a:lvl5pPr marL="2057400" indent="-228600">
              <a:defRPr kumimoji="1" sz="2400">
                <a:solidFill>
                  <a:schemeClr val="tx1"/>
                </a:solidFill>
                <a:latin typeface="Arial" panose="020B0604020202020204" pitchFamily="34" charset="0"/>
                <a:ea typeface="新細明體" panose="02020500000000000000" pitchFamily="18" charset="-120"/>
              </a:defRPr>
            </a:lvl5pPr>
            <a:lvl6pPr marL="25146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defTabSz="912813" fontAlgn="base">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ctr" eaLnBrk="1" hangingPunct="1">
              <a:defRPr/>
            </a:pPr>
            <a:r>
              <a:rPr kumimoji="0" lang="en-US" altLang="zh-TW" sz="1050" dirty="0">
                <a:latin typeface="+mn-lt"/>
              </a:rPr>
              <a:t>Copyright©2025PANJITInternationalInc.Allright </a:t>
            </a:r>
            <a:r>
              <a:rPr kumimoji="0" lang="en-US" altLang="zh-TW" sz="1050" dirty="0" err="1">
                <a:latin typeface="+mn-lt"/>
              </a:rPr>
              <a:t>sre</a:t>
            </a:r>
            <a:r>
              <a:rPr kumimoji="0" lang="en-US" altLang="zh-TW" sz="1050" dirty="0">
                <a:latin typeface="+mn-lt"/>
              </a:rPr>
              <a:t> served.</a:t>
            </a:r>
            <a:endParaRPr kumimoji="0" lang="zh-TW" altLang="en-US" sz="1050" dirty="0">
              <a:latin typeface="+mn-lt"/>
            </a:endParaRPr>
          </a:p>
        </p:txBody>
      </p:sp>
      <p:sp>
        <p:nvSpPr>
          <p:cNvPr id="8" name="矩形 9"/>
          <p:cNvSpPr>
            <a:spLocks noChangeArrowheads="1"/>
          </p:cNvSpPr>
          <p:nvPr userDrawn="1"/>
        </p:nvSpPr>
        <p:spPr bwMode="auto">
          <a:xfrm>
            <a:off x="277813" y="6581775"/>
            <a:ext cx="1054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000" dirty="0">
                <a:latin typeface="+mn-lt"/>
              </a:rPr>
              <a:t>Q3,2025</a:t>
            </a:r>
            <a:endParaRPr lang="zh-TW" altLang="en-US" sz="1000" dirty="0">
              <a:latin typeface="+mn-lt"/>
            </a:endParaRPr>
          </a:p>
        </p:txBody>
      </p:sp>
      <p:sp>
        <p:nvSpPr>
          <p:cNvPr id="9" name="投影片編號版面配置區 14"/>
          <p:cNvSpPr txBox="1">
            <a:spLocks/>
          </p:cNvSpPr>
          <p:nvPr userDrawn="1"/>
        </p:nvSpPr>
        <p:spPr bwMode="auto">
          <a:xfrm>
            <a:off x="11356975" y="6529388"/>
            <a:ext cx="574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nchor="ctr"/>
          <a:lstStyle/>
          <a:p>
            <a:pPr algn="ctr" eaLnBrk="1" hangingPunct="1"/>
            <a:fld id="{5C48E851-B59E-43BA-8FA5-44A841BDE430}" type="slidenum">
              <a:rPr kumimoji="0" lang="zh-TW" altLang="en-US" sz="1200" b="1">
                <a:solidFill>
                  <a:schemeClr val="bg1"/>
                </a:solidFill>
                <a:latin typeface="Calibri" panose="020F0502020204030204" pitchFamily="34" charset="0"/>
                <a:cs typeface="Arial" panose="020B0604020202020204" pitchFamily="34" charset="0"/>
              </a:rPr>
              <a:pPr algn="ctr" eaLnBrk="1" hangingPunct="1"/>
              <a:t>‹#›</a:t>
            </a:fld>
            <a:endParaRPr kumimoji="0" lang="zh-TW" altLang="en-US" sz="1400" b="1" dirty="0">
              <a:solidFill>
                <a:schemeClr val="bg1"/>
              </a:solidFill>
              <a:latin typeface="Calibri" panose="020F0502020204030204" pitchFamily="34" charset="0"/>
              <a:cs typeface="Arial" panose="020B0604020202020204" pitchFamily="34" charset="0"/>
            </a:endParaRPr>
          </a:p>
        </p:txBody>
      </p:sp>
      <p:sp>
        <p:nvSpPr>
          <p:cNvPr id="6" name="文字版面配置區 2"/>
          <p:cNvSpPr>
            <a:spLocks noGrp="1"/>
          </p:cNvSpPr>
          <p:nvPr>
            <p:ph idx="1"/>
          </p:nvPr>
        </p:nvSpPr>
        <p:spPr bwMode="auto">
          <a:xfrm>
            <a:off x="609600" y="2258870"/>
            <a:ext cx="10972800" cy="4259404"/>
          </a:xfrm>
          <a:prstGeom prst="rect">
            <a:avLst/>
          </a:prstGeom>
          <a:noFill/>
          <a:ln>
            <a:noFill/>
          </a:ln>
        </p:spPr>
        <p:txBody>
          <a:bodyPr/>
          <a:lstStyle>
            <a:lvl1pPr marL="4572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1pPr>
            <a:lvl2pPr marL="914400" indent="-457200">
              <a:buClr>
                <a:schemeClr val="tx1">
                  <a:lumMod val="75000"/>
                  <a:lumOff val="25000"/>
                </a:schemeClr>
              </a:buClr>
              <a:buFont typeface="Wingdings" panose="05000000000000000000" pitchFamily="2" charset="2"/>
              <a:buChar char="n"/>
              <a:defRPr>
                <a:solidFill>
                  <a:schemeClr val="tx1">
                    <a:lumMod val="75000"/>
                    <a:lumOff val="25000"/>
                  </a:schemeClr>
                </a:solidFill>
              </a:defRPr>
            </a:lvl2pPr>
            <a:lvl3pPr marL="1257300" indent="-342900">
              <a:buClr>
                <a:schemeClr val="tx1">
                  <a:lumMod val="75000"/>
                  <a:lumOff val="25000"/>
                </a:schemeClr>
              </a:buClr>
              <a:buFont typeface="Wingdings" panose="05000000000000000000" pitchFamily="2" charset="2"/>
              <a:buChar char="n"/>
              <a:defRPr>
                <a:solidFill>
                  <a:schemeClr val="tx1">
                    <a:lumMod val="75000"/>
                    <a:lumOff val="25000"/>
                  </a:schemeClr>
                </a:solidFill>
              </a:defRPr>
            </a:lvl3pPr>
          </a:lstStyle>
          <a:p>
            <a:pPr lvl="0"/>
            <a:r>
              <a:rPr lang="en-US" altLang="zh-TW" noProof="0" dirty="0"/>
              <a:t> test 1</a:t>
            </a:r>
          </a:p>
          <a:p>
            <a:pPr lvl="1"/>
            <a:r>
              <a:rPr lang="en-US" altLang="zh-TW" noProof="0" dirty="0"/>
              <a:t> test 1-1</a:t>
            </a:r>
          </a:p>
          <a:p>
            <a:pPr lvl="1"/>
            <a:r>
              <a:rPr lang="en-US" altLang="zh-TW" noProof="0" dirty="0"/>
              <a:t> test 1-2</a:t>
            </a:r>
          </a:p>
          <a:p>
            <a:pPr lvl="2"/>
            <a:r>
              <a:rPr lang="en-US" altLang="zh-TW" noProof="0" dirty="0"/>
              <a:t>test 1-2-1</a:t>
            </a:r>
          </a:p>
          <a:p>
            <a:pPr lvl="0"/>
            <a:r>
              <a:rPr lang="en-US" altLang="zh-TW" noProof="0" dirty="0"/>
              <a:t>test 2</a:t>
            </a:r>
          </a:p>
        </p:txBody>
      </p:sp>
      <p:sp>
        <p:nvSpPr>
          <p:cNvPr id="2" name="標題 1"/>
          <p:cNvSpPr>
            <a:spLocks noGrp="1"/>
          </p:cNvSpPr>
          <p:nvPr>
            <p:ph type="title"/>
          </p:nvPr>
        </p:nvSpPr>
        <p:spPr>
          <a:xfrm>
            <a:off x="592934" y="1393907"/>
            <a:ext cx="11000352" cy="728700"/>
          </a:xfrm>
        </p:spPr>
        <p:txBody>
          <a:bodyPr/>
          <a:lstStyle>
            <a:lvl1pPr algn="ctr">
              <a:defRPr sz="4000" b="1">
                <a:solidFill>
                  <a:schemeClr val="tx2">
                    <a:lumMod val="75000"/>
                  </a:schemeClr>
                </a:solidFill>
                <a:latin typeface="微軟正黑體"/>
                <a:ea typeface="微軟正黑體"/>
                <a:cs typeface="微軟正黑體"/>
              </a:defRPr>
            </a:lvl1pPr>
          </a:lstStyle>
          <a:p>
            <a:r>
              <a:rPr lang="zh-TW" altLang="x-none" dirty="0"/>
              <a:t>按一下以編輯母片標題樣式</a:t>
            </a:r>
            <a:endParaRPr lang="zh-TW" altLang="en-US" dirty="0"/>
          </a:p>
        </p:txBody>
      </p:sp>
    </p:spTree>
    <p:extLst>
      <p:ext uri="{BB962C8B-B14F-4D97-AF65-F5344CB8AC3E}">
        <p14:creationId xmlns:p14="http://schemas.microsoft.com/office/powerpoint/2010/main" val="5776711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dirty="0"/>
              <a:t> test 1</a:t>
            </a:r>
          </a:p>
          <a:p>
            <a:pPr lvl="1"/>
            <a:r>
              <a:rPr lang="en-US" altLang="zh-TW" dirty="0"/>
              <a:t> test 1-1</a:t>
            </a:r>
          </a:p>
          <a:p>
            <a:pPr lvl="1"/>
            <a:r>
              <a:rPr lang="en-US" altLang="zh-TW" dirty="0"/>
              <a:t> test 1-2</a:t>
            </a:r>
          </a:p>
          <a:p>
            <a:pPr lvl="2"/>
            <a:r>
              <a:rPr lang="en-US" altLang="zh-TW" dirty="0"/>
              <a:t>test 1-2-1</a:t>
            </a:r>
          </a:p>
          <a:p>
            <a:pPr lvl="0"/>
            <a:r>
              <a:rPr lang="en-US" altLang="zh-TW" dirty="0"/>
              <a:t>test 2</a:t>
            </a:r>
          </a:p>
        </p:txBody>
      </p:sp>
      <p:sp>
        <p:nvSpPr>
          <p:cNvPr id="4" name="日期版面配置區 3"/>
          <p:cNvSpPr>
            <a:spLocks noGrp="1"/>
          </p:cNvSpPr>
          <p:nvPr>
            <p:ph type="dt" sz="half" idx="2"/>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defRPr>
            </a:lvl1pPr>
          </a:lstStyle>
          <a:p>
            <a:pPr>
              <a:defRPr/>
            </a:pPr>
            <a:fld id="{F697B961-0EB3-4517-AB6A-CE96EC5BECD5}" type="datetime1">
              <a:rPr lang="zh-TW" altLang="en-US"/>
              <a:pPr>
                <a:defRPr/>
              </a:pPr>
              <a:t>2025/9/22</a:t>
            </a:fld>
            <a:endParaRPr lang="zh-TW" altLang="en-US" dirty="0"/>
          </a:p>
        </p:txBody>
      </p:sp>
      <p:sp>
        <p:nvSpPr>
          <p:cNvPr id="5" name="頁尾版面配置區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defTabSz="914342" eaLnBrk="1" fontAlgn="auto" hangingPunct="1">
              <a:spcBef>
                <a:spcPts val="0"/>
              </a:spcBef>
              <a:spcAft>
                <a:spcPts val="0"/>
              </a:spcAft>
              <a:defRPr kumimoji="0" sz="1200">
                <a:solidFill>
                  <a:schemeClr val="tx1">
                    <a:tint val="75000"/>
                  </a:schemeClr>
                </a:solidFill>
                <a:latin typeface="+mn-lt"/>
                <a:ea typeface="+mn-ea"/>
                <a:cs typeface="+mn-cs"/>
              </a:defRPr>
            </a:lvl1pPr>
          </a:lstStyle>
          <a:p>
            <a:pPr>
              <a:defRPr/>
            </a:pPr>
            <a:endParaRPr lang="zh-TW" altLang="en-US"/>
          </a:p>
        </p:txBody>
      </p:sp>
      <p:sp>
        <p:nvSpPr>
          <p:cNvPr id="6" name="投影片編號版面配置區 5"/>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defRPr>
            </a:lvl1pPr>
          </a:lstStyle>
          <a:p>
            <a:pPr>
              <a:defRPr/>
            </a:pPr>
            <a:fld id="{5D9D976F-642B-4B9A-9A5B-F8409134B870}" type="slidenum">
              <a:rPr lang="zh-TW" altLang="en-US"/>
              <a:pPr>
                <a:defRPr/>
              </a:pPr>
              <a:t>‹#›</a:t>
            </a:fld>
            <a:endParaRPr lang="zh-TW" altLang="en-US" dirty="0"/>
          </a:p>
        </p:txBody>
      </p:sp>
    </p:spTree>
  </p:cSld>
  <p:clrMap bg1="lt1" tx1="dk1" bg2="lt2" tx2="dk2" accent1="accent1" accent2="accent2" accent3="accent3" accent4="accent4" accent5="accent5" accent6="accent6" hlink="hlink" folHlink="folHlink"/>
  <p:sldLayoutIdLst>
    <p:sldLayoutId id="2147484007" r:id="rId1"/>
    <p:sldLayoutId id="2147484008" r:id="rId2"/>
    <p:sldLayoutId id="2147484011" r:id="rId3"/>
    <p:sldLayoutId id="2147484009" r:id="rId4"/>
    <p:sldLayoutId id="2147484010" r:id="rId5"/>
  </p:sldLayoutIdLst>
  <p:hf hdr="0" ftr="0" dt="0"/>
  <p:txStyles>
    <p:titleStyle>
      <a:lvl1pPr algn="ctr" rtl="0" eaLnBrk="0" fontAlgn="base" hangingPunct="0">
        <a:spcBef>
          <a:spcPct val="0"/>
        </a:spcBef>
        <a:spcAft>
          <a:spcPct val="0"/>
        </a:spcAft>
        <a:defRPr kumimoji="1" sz="4400" b="1" kern="1200">
          <a:solidFill>
            <a:schemeClr val="tx1">
              <a:lumMod val="75000"/>
              <a:lumOff val="25000"/>
            </a:schemeClr>
          </a:solidFill>
          <a:latin typeface="+mj-lt"/>
          <a:ea typeface="+mj-ea"/>
          <a:cs typeface="新細明體" charset="0"/>
        </a:defRPr>
      </a:lvl1pPr>
      <a:lvl2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2pPr>
      <a:lvl3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3pPr>
      <a:lvl4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4pPr>
      <a:lvl5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457200" indent="-457200" algn="l" rtl="0" eaLnBrk="0" fontAlgn="base" hangingPunct="0">
        <a:spcBef>
          <a:spcPct val="20000"/>
        </a:spcBef>
        <a:spcAft>
          <a:spcPct val="0"/>
        </a:spcAft>
        <a:buClr>
          <a:schemeClr val="tx1">
            <a:lumMod val="75000"/>
            <a:lumOff val="25000"/>
          </a:schemeClr>
        </a:buClr>
        <a:buFont typeface="Wingdings" panose="05000000000000000000" pitchFamily="2" charset="2"/>
        <a:buChar char="n"/>
        <a:defRPr kumimoji="1" sz="2400" b="1" kern="1200">
          <a:solidFill>
            <a:schemeClr val="tx1">
              <a:lumMod val="75000"/>
              <a:lumOff val="25000"/>
            </a:schemeClr>
          </a:solidFill>
          <a:latin typeface="微軟正黑體"/>
          <a:ea typeface="微軟正黑體"/>
          <a:cs typeface="微軟正黑體"/>
        </a:defRPr>
      </a:lvl1pPr>
      <a:lvl2pPr marL="914400" indent="-457200" algn="l" rtl="0" eaLnBrk="0" fontAlgn="base" hangingPunct="0">
        <a:spcBef>
          <a:spcPct val="20000"/>
        </a:spcBef>
        <a:spcAft>
          <a:spcPct val="0"/>
        </a:spcAft>
        <a:buClr>
          <a:schemeClr val="tx1">
            <a:lumMod val="75000"/>
            <a:lumOff val="25000"/>
          </a:schemeClr>
        </a:buClr>
        <a:buFont typeface="Wingdings" panose="05000000000000000000" pitchFamily="2" charset="2"/>
        <a:buChar char="n"/>
        <a:defRPr kumimoji="1" sz="2400" b="1" kern="1200">
          <a:solidFill>
            <a:schemeClr val="tx1">
              <a:lumMod val="75000"/>
              <a:lumOff val="25000"/>
            </a:schemeClr>
          </a:solidFill>
          <a:latin typeface="微軟正黑體"/>
          <a:ea typeface="微軟正黑體"/>
          <a:cs typeface="微軟正黑體"/>
        </a:defRPr>
      </a:lvl2pPr>
      <a:lvl3pPr marL="1257300" indent="-342900" algn="l" rtl="0" eaLnBrk="0" fontAlgn="base" hangingPunct="0">
        <a:spcBef>
          <a:spcPct val="20000"/>
        </a:spcBef>
        <a:spcAft>
          <a:spcPct val="0"/>
        </a:spcAft>
        <a:buClr>
          <a:schemeClr val="tx1">
            <a:lumMod val="75000"/>
            <a:lumOff val="25000"/>
          </a:schemeClr>
        </a:buClr>
        <a:buFont typeface="Wingdings" panose="05000000000000000000" pitchFamily="2" charset="2"/>
        <a:buChar char="n"/>
        <a:defRPr kumimoji="1" sz="2400" b="1" kern="1200">
          <a:solidFill>
            <a:schemeClr val="tx1">
              <a:lumMod val="75000"/>
              <a:lumOff val="25000"/>
            </a:schemeClr>
          </a:solidFill>
          <a:latin typeface="+mn-lt"/>
          <a:ea typeface="+mn-ea"/>
          <a:cs typeface="新細明體" charset="0"/>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fe_launch_organ_system.theaken.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11.pn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1.bin"/><Relationship Id="rId10" Type="http://schemas.openxmlformats.org/officeDocument/2006/relationships/image" Target="../media/image10.wmf"/><Relationship Id="rId4" Type="http://schemas.openxmlformats.org/officeDocument/2006/relationships/image" Target="../media/image12.emf"/><Relationship Id="rId9"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01FD4AEB-4646-49EC-907D-F3A87143E8E4}"/>
              </a:ext>
            </a:extLst>
          </p:cNvPr>
          <p:cNvSpPr>
            <a:spLocks noGrp="1"/>
          </p:cNvSpPr>
          <p:nvPr>
            <p:ph type="title"/>
          </p:nvPr>
        </p:nvSpPr>
        <p:spPr>
          <a:xfrm>
            <a:off x="465221" y="2063347"/>
            <a:ext cx="7061575" cy="1143000"/>
          </a:xfrm>
          <a:noFill/>
        </p:spPr>
        <p:txBody>
          <a:bodyPr/>
          <a:lstStyle/>
          <a:p>
            <a:r>
              <a:rPr lang="zh-TW" altLang="en-US" dirty="0">
                <a:latin typeface="+mn-lt"/>
              </a:rPr>
              <a:t>團體比賽</a:t>
            </a:r>
            <a:r>
              <a:rPr lang="en-US" altLang="zh-TW" dirty="0">
                <a:latin typeface="+mn-lt"/>
              </a:rPr>
              <a:t>|</a:t>
            </a:r>
            <a:r>
              <a:rPr lang="zh-TW" altLang="en-US" dirty="0">
                <a:latin typeface="+mn-lt"/>
              </a:rPr>
              <a:t>第</a:t>
            </a:r>
            <a:r>
              <a:rPr lang="en-US" altLang="zh-TW" dirty="0" smtClean="0">
                <a:latin typeface="+mn-lt"/>
              </a:rPr>
              <a:t>04</a:t>
            </a:r>
            <a:r>
              <a:rPr lang="zh-TW" altLang="en-US" dirty="0" smtClean="0">
                <a:latin typeface="+mn-lt"/>
              </a:rPr>
              <a:t>組</a:t>
            </a:r>
            <a:endParaRPr lang="zh-TW" altLang="en-US" dirty="0">
              <a:latin typeface="+mn-lt"/>
            </a:endParaRPr>
          </a:p>
        </p:txBody>
      </p:sp>
      <p:graphicFrame>
        <p:nvGraphicFramePr>
          <p:cNvPr id="8" name="表格 8">
            <a:extLst>
              <a:ext uri="{FF2B5EF4-FFF2-40B4-BE49-F238E27FC236}">
                <a16:creationId xmlns:a16="http://schemas.microsoft.com/office/drawing/2014/main" id="{CF1FFC66-225B-44E3-A967-3E393DFB1734}"/>
              </a:ext>
            </a:extLst>
          </p:cNvPr>
          <p:cNvGraphicFramePr>
            <a:graphicFrameLocks noGrp="1"/>
          </p:cNvGraphicFramePr>
          <p:nvPr>
            <p:ph type="tbl" sz="quarter" idx="15"/>
            <p:extLst>
              <p:ext uri="{D42A27DB-BD31-4B8C-83A1-F6EECF244321}">
                <p14:modId xmlns:p14="http://schemas.microsoft.com/office/powerpoint/2010/main" val="915276641"/>
              </p:ext>
            </p:extLst>
          </p:nvPr>
        </p:nvGraphicFramePr>
        <p:xfrm>
          <a:off x="610468" y="3206346"/>
          <a:ext cx="5485530" cy="1370082"/>
        </p:xfrm>
        <a:graphic>
          <a:graphicData uri="http://schemas.openxmlformats.org/drawingml/2006/table">
            <a:tbl>
              <a:tblPr firstRow="1" bandRow="1">
                <a:tableStyleId>{5C22544A-7EE6-4342-B048-85BDC9FD1C3A}</a:tableStyleId>
              </a:tblPr>
              <a:tblGrid>
                <a:gridCol w="579500">
                  <a:extLst>
                    <a:ext uri="{9D8B030D-6E8A-4147-A177-3AD203B41FA5}">
                      <a16:colId xmlns:a16="http://schemas.microsoft.com/office/drawing/2014/main" val="1454391295"/>
                    </a:ext>
                  </a:extLst>
                </a:gridCol>
                <a:gridCol w="2318010">
                  <a:extLst>
                    <a:ext uri="{9D8B030D-6E8A-4147-A177-3AD203B41FA5}">
                      <a16:colId xmlns:a16="http://schemas.microsoft.com/office/drawing/2014/main" val="1122573302"/>
                    </a:ext>
                  </a:extLst>
                </a:gridCol>
                <a:gridCol w="1294010">
                  <a:extLst>
                    <a:ext uri="{9D8B030D-6E8A-4147-A177-3AD203B41FA5}">
                      <a16:colId xmlns:a16="http://schemas.microsoft.com/office/drawing/2014/main" val="3435093958"/>
                    </a:ext>
                  </a:extLst>
                </a:gridCol>
                <a:gridCol w="1294010">
                  <a:extLst>
                    <a:ext uri="{9D8B030D-6E8A-4147-A177-3AD203B41FA5}">
                      <a16:colId xmlns:a16="http://schemas.microsoft.com/office/drawing/2014/main" val="2170950904"/>
                    </a:ext>
                  </a:extLst>
                </a:gridCol>
              </a:tblGrid>
              <a:tr h="357669">
                <a:tc>
                  <a:txBody>
                    <a:bodyPr/>
                    <a:lstStyle/>
                    <a:p>
                      <a:pPr algn="ctr"/>
                      <a:r>
                        <a:rPr lang="zh-TW" altLang="en-US" dirty="0">
                          <a:solidFill>
                            <a:schemeClr val="bg1"/>
                          </a:solidFill>
                        </a:rPr>
                        <a:t>序</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50419">
                        <a:alpha val="85098"/>
                      </a:srgbClr>
                    </a:solidFill>
                  </a:tcPr>
                </a:tc>
                <a:tc>
                  <a:txBody>
                    <a:bodyPr/>
                    <a:lstStyle/>
                    <a:p>
                      <a:pPr algn="ctr"/>
                      <a:r>
                        <a:rPr lang="zh-TW" altLang="en-US" dirty="0">
                          <a:solidFill>
                            <a:schemeClr val="bg1"/>
                          </a:solidFill>
                        </a:rPr>
                        <a:t>單位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50419">
                        <a:alpha val="85098"/>
                      </a:srgbClr>
                    </a:solidFill>
                  </a:tcPr>
                </a:tc>
                <a:tc>
                  <a:txBody>
                    <a:bodyPr/>
                    <a:lstStyle/>
                    <a:p>
                      <a:pPr algn="ctr"/>
                      <a:r>
                        <a:rPr lang="zh-TW" altLang="en-US" dirty="0">
                          <a:solidFill>
                            <a:schemeClr val="bg1"/>
                          </a:solidFill>
                        </a:rPr>
                        <a:t>工號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50419">
                        <a:alpha val="85098"/>
                      </a:srgbClr>
                    </a:solidFill>
                  </a:tcPr>
                </a:tc>
                <a:tc>
                  <a:txBody>
                    <a:bodyPr/>
                    <a:lstStyle/>
                    <a:p>
                      <a:pPr algn="ctr"/>
                      <a:r>
                        <a:rPr lang="zh-TW" altLang="en-US" dirty="0">
                          <a:solidFill>
                            <a:schemeClr val="bg1"/>
                          </a:solidFill>
                        </a:rPr>
                        <a:t>姓名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50419">
                        <a:alpha val="85098"/>
                      </a:srgbClr>
                    </a:solidFill>
                  </a:tcPr>
                </a:tc>
                <a:extLst>
                  <a:ext uri="{0D108BD9-81ED-4DB2-BD59-A6C34878D82A}">
                    <a16:rowId xmlns:a16="http://schemas.microsoft.com/office/drawing/2014/main" val="111051054"/>
                  </a:ext>
                </a:extLst>
              </a:tr>
              <a:tr h="502161">
                <a:tc>
                  <a:txBody>
                    <a:bodyPr/>
                    <a:lstStyle/>
                    <a:p>
                      <a:pPr algn="ctr"/>
                      <a:r>
                        <a:rPr lang="en-US" altLang="zh-TW" sz="1200" b="1" dirty="0">
                          <a:solidFill>
                            <a:srgbClr val="002060"/>
                          </a:solidFill>
                          <a:latin typeface="+mn-lt"/>
                        </a:rPr>
                        <a:t>01</a:t>
                      </a:r>
                      <a:endParaRPr lang="zh-TW" altLang="en-US" sz="1200" b="1" dirty="0">
                        <a:solidFill>
                          <a:srgbClr val="002060"/>
                        </a:solidFill>
                        <a:latin typeface="+mn-lt"/>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TW" altLang="en-US" sz="1200" b="1" dirty="0">
                          <a:solidFill>
                            <a:srgbClr val="002060"/>
                          </a:solidFill>
                          <a:latin typeface="+mn-lt"/>
                        </a:rPr>
                        <a:t>測試工程部</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TW" sz="1200" b="1" dirty="0">
                          <a:solidFill>
                            <a:srgbClr val="002060"/>
                          </a:solidFill>
                          <a:latin typeface="+mn-lt"/>
                        </a:rPr>
                        <a:t>14419</a:t>
                      </a:r>
                      <a:endParaRPr lang="zh-TW" altLang="en-US" sz="1200" b="1" dirty="0">
                        <a:solidFill>
                          <a:srgbClr val="002060"/>
                        </a:solidFill>
                        <a:latin typeface="+mn-lt"/>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TW" altLang="en-US" sz="1200" b="1" dirty="0">
                          <a:solidFill>
                            <a:srgbClr val="002060"/>
                          </a:solidFill>
                          <a:latin typeface="+mn-lt"/>
                        </a:rPr>
                        <a:t>陳怡青</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40164199"/>
                  </a:ext>
                </a:extLst>
              </a:tr>
              <a:tr h="502161">
                <a:tc>
                  <a:txBody>
                    <a:bodyPr/>
                    <a:lstStyle/>
                    <a:p>
                      <a:pPr algn="ctr"/>
                      <a:r>
                        <a:rPr lang="en-US" altLang="zh-TW" sz="1200" b="1" dirty="0">
                          <a:solidFill>
                            <a:srgbClr val="002060"/>
                          </a:solidFill>
                          <a:latin typeface="+mn-lt"/>
                        </a:rPr>
                        <a:t>02</a:t>
                      </a:r>
                      <a:endParaRPr lang="zh-TW" altLang="en-US" sz="1200" b="1" dirty="0">
                        <a:solidFill>
                          <a:srgbClr val="002060"/>
                        </a:solidFill>
                        <a:latin typeface="+mn-lt"/>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TW" altLang="en-US" sz="1200" b="1" dirty="0">
                          <a:solidFill>
                            <a:srgbClr val="002060"/>
                          </a:solidFill>
                          <a:latin typeface="+mn-lt"/>
                        </a:rPr>
                        <a:t>測試工程部</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TW" sz="1200" b="1" dirty="0">
                          <a:solidFill>
                            <a:srgbClr val="002060"/>
                          </a:solidFill>
                          <a:latin typeface="+mn-lt"/>
                        </a:rPr>
                        <a:t>91031</a:t>
                      </a:r>
                      <a:endParaRPr lang="zh-TW" altLang="en-US" sz="1200" b="1" dirty="0">
                        <a:solidFill>
                          <a:srgbClr val="002060"/>
                        </a:solidFill>
                        <a:latin typeface="+mn-lt"/>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TW" altLang="en-US" sz="1200" b="1" dirty="0">
                          <a:solidFill>
                            <a:srgbClr val="002060"/>
                          </a:solidFill>
                          <a:latin typeface="+mn-lt"/>
                        </a:rPr>
                        <a:t>陳秋貴</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08875050"/>
                  </a:ext>
                </a:extLst>
              </a:tr>
            </a:tbl>
          </a:graphicData>
        </a:graphic>
      </p:graphicFrame>
      <p:sp>
        <p:nvSpPr>
          <p:cNvPr id="5" name="標題 3">
            <a:extLst>
              <a:ext uri="{FF2B5EF4-FFF2-40B4-BE49-F238E27FC236}">
                <a16:creationId xmlns:a16="http://schemas.microsoft.com/office/drawing/2014/main" id="{01FD4AEB-4646-49EC-907D-F3A87143E8E4}"/>
              </a:ext>
            </a:extLst>
          </p:cNvPr>
          <p:cNvSpPr txBox="1">
            <a:spLocks/>
          </p:cNvSpPr>
          <p:nvPr/>
        </p:nvSpPr>
        <p:spPr bwMode="auto">
          <a:xfrm>
            <a:off x="2090555" y="4914165"/>
            <a:ext cx="5135724" cy="1143000"/>
          </a:xfrm>
          <a:prstGeom prst="roundRect">
            <a:avLst>
              <a:gd name="adj" fmla="val 6000"/>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kern="1200">
                <a:solidFill>
                  <a:srgbClr val="002060"/>
                </a:solidFill>
                <a:latin typeface="+mj-lt"/>
                <a:ea typeface="+mj-ea"/>
                <a:cs typeface="新細明體" charset="0"/>
              </a:defRPr>
            </a:lvl1pPr>
            <a:lvl2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2pPr>
            <a:lvl3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3pPr>
            <a:lvl4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4pPr>
            <a:lvl5pPr algn="ctr" rtl="0" eaLnBrk="0" fontAlgn="base" hangingPunct="0">
              <a:spcBef>
                <a:spcPct val="0"/>
              </a:spcBef>
              <a:spcAft>
                <a:spcPct val="0"/>
              </a:spcAft>
              <a:defRPr kumimoji="1" sz="4400">
                <a:solidFill>
                  <a:schemeClr val="tx1"/>
                </a:solidFill>
                <a:latin typeface="Calibri" pitchFamily="34" charset="0"/>
                <a:ea typeface="新細明體" charset="-120"/>
                <a:cs typeface="新細明體" charset="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pPr defTabSz="914400"/>
            <a:r>
              <a:rPr lang="zh-TW" altLang="en-US" dirty="0">
                <a:latin typeface="+mn-lt"/>
              </a:rPr>
              <a:t>測試數據處理系統</a:t>
            </a:r>
          </a:p>
        </p:txBody>
      </p:sp>
    </p:spTree>
    <p:extLst>
      <p:ext uri="{BB962C8B-B14F-4D97-AF65-F5344CB8AC3E}">
        <p14:creationId xmlns:p14="http://schemas.microsoft.com/office/powerpoint/2010/main" val="57382321"/>
      </p:ext>
    </p:extLst>
  </p:cSld>
  <p:clrMapOvr>
    <a:masterClrMapping/>
  </p:clrMapOvr>
  <mc:AlternateContent xmlns:mc="http://schemas.openxmlformats.org/markup-compatibility/2006" xmlns:p14="http://schemas.microsoft.com/office/powerpoint/2010/main">
    <mc:Choice Requires="p14">
      <p:transition spd="slow" p14:dur="2000" advTm="18369"/>
    </mc:Choice>
    <mc:Fallback xmlns="">
      <p:transition spd="slow" advTm="183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3">
            <a:extLst>
              <a:ext uri="{FF2B5EF4-FFF2-40B4-BE49-F238E27FC236}">
                <a16:creationId xmlns:a16="http://schemas.microsoft.com/office/drawing/2014/main" id="{8BCD80F0-9AEE-43B6-B0E4-240D2333F561}"/>
              </a:ext>
            </a:extLst>
          </p:cNvPr>
          <p:cNvSpPr>
            <a:spLocks noGrp="1"/>
          </p:cNvSpPr>
          <p:nvPr>
            <p:ph idx="1"/>
          </p:nvPr>
        </p:nvSpPr>
        <p:spPr>
          <a:xfrm>
            <a:off x="609600" y="1379806"/>
            <a:ext cx="10972800" cy="1464129"/>
          </a:xfrm>
        </p:spPr>
        <p:txBody>
          <a:bodyPr/>
          <a:lstStyle/>
          <a:p>
            <a:r>
              <a:rPr lang="zh-TW" altLang="en-US" dirty="0">
                <a:hlinkClick r:id="rId3"/>
              </a:rPr>
              <a:t>測試數據處理系統</a:t>
            </a:r>
            <a:r>
              <a:rPr lang="zh-TW" altLang="en-US" dirty="0"/>
              <a:t>：</a:t>
            </a:r>
            <a:r>
              <a:rPr lang="en-US" altLang="zh-TW" dirty="0"/>
              <a:t>https://safe_launch_organ_system.theaken.com/</a:t>
            </a:r>
            <a:endParaRPr lang="zh-TW" altLang="en-US" dirty="0"/>
          </a:p>
        </p:txBody>
      </p:sp>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en-US" altLang="zh-TW" dirty="0"/>
              <a:t>AI</a:t>
            </a:r>
            <a:r>
              <a:rPr lang="zh-TW" altLang="en-US" dirty="0"/>
              <a:t>使用連結</a:t>
            </a:r>
          </a:p>
        </p:txBody>
      </p:sp>
      <p:pic>
        <p:nvPicPr>
          <p:cNvPr id="5" name="圖片 4"/>
          <p:cNvPicPr>
            <a:picLocks noChangeAspect="1"/>
          </p:cNvPicPr>
          <p:nvPr/>
        </p:nvPicPr>
        <p:blipFill>
          <a:blip r:embed="rId4"/>
          <a:stretch>
            <a:fillRect/>
          </a:stretch>
        </p:blipFill>
        <p:spPr>
          <a:xfrm>
            <a:off x="1370475" y="1929153"/>
            <a:ext cx="9269115" cy="4589121"/>
          </a:xfrm>
          <a:prstGeom prst="rect">
            <a:avLst/>
          </a:prstGeom>
        </p:spPr>
      </p:pic>
    </p:spTree>
    <p:extLst>
      <p:ext uri="{BB962C8B-B14F-4D97-AF65-F5344CB8AC3E}">
        <p14:creationId xmlns:p14="http://schemas.microsoft.com/office/powerpoint/2010/main" val="2769642959"/>
      </p:ext>
    </p:extLst>
  </p:cSld>
  <p:clrMapOvr>
    <a:masterClrMapping/>
  </p:clrMapOvr>
  <mc:AlternateContent xmlns:mc="http://schemas.openxmlformats.org/markup-compatibility/2006" xmlns:p14="http://schemas.microsoft.com/office/powerpoint/2010/main">
    <mc:Choice Requires="p14">
      <p:transition spd="slow" p14:dur="2000" advTm="35193"/>
    </mc:Choice>
    <mc:Fallback xmlns="">
      <p:transition spd="slow" advTm="351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架構設計與使用流程</a:t>
            </a:r>
          </a:p>
        </p:txBody>
      </p:sp>
      <p:sp>
        <p:nvSpPr>
          <p:cNvPr id="60" name="矩形 59">
            <a:extLst>
              <a:ext uri="{FF2B5EF4-FFF2-40B4-BE49-F238E27FC236}">
                <a16:creationId xmlns:a16="http://schemas.microsoft.com/office/drawing/2014/main" id="{E92D171E-ED0F-4D9D-B672-395C042CC3AE}"/>
              </a:ext>
            </a:extLst>
          </p:cNvPr>
          <p:cNvSpPr/>
          <p:nvPr/>
        </p:nvSpPr>
        <p:spPr>
          <a:xfrm>
            <a:off x="2984515" y="2104928"/>
            <a:ext cx="2033969" cy="3609561"/>
          </a:xfrm>
          <a:prstGeom prst="rect">
            <a:avLst/>
          </a:prstGeom>
          <a:blipFill dpi="0" rotWithShape="1">
            <a:blip r:embed="rId2">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9" name="矩形 58">
            <a:extLst>
              <a:ext uri="{FF2B5EF4-FFF2-40B4-BE49-F238E27FC236}">
                <a16:creationId xmlns:a16="http://schemas.microsoft.com/office/drawing/2014/main" id="{E92D171E-ED0F-4D9D-B672-395C042CC3AE}"/>
              </a:ext>
            </a:extLst>
          </p:cNvPr>
          <p:cNvSpPr/>
          <p:nvPr/>
        </p:nvSpPr>
        <p:spPr>
          <a:xfrm>
            <a:off x="698484" y="2104928"/>
            <a:ext cx="2033969" cy="3609561"/>
          </a:xfrm>
          <a:prstGeom prst="rect">
            <a:avLst/>
          </a:prstGeom>
          <a:blipFill dpi="0" rotWithShape="1">
            <a:blip r:embed="rId3">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34" name="组合 56">
            <a:extLst>
              <a:ext uri="{FF2B5EF4-FFF2-40B4-BE49-F238E27FC236}">
                <a16:creationId xmlns:a16="http://schemas.microsoft.com/office/drawing/2014/main" id="{A9EED4C9-7DAC-4D9F-9780-667DC8E3637D}"/>
              </a:ext>
            </a:extLst>
          </p:cNvPr>
          <p:cNvGrpSpPr>
            <a:grpSpLocks/>
          </p:cNvGrpSpPr>
          <p:nvPr/>
        </p:nvGrpSpPr>
        <p:grpSpPr bwMode="auto">
          <a:xfrm>
            <a:off x="1734064" y="1716381"/>
            <a:ext cx="2248841" cy="4531492"/>
            <a:chOff x="8853485" y="3998913"/>
            <a:chExt cx="3106735" cy="6257925"/>
          </a:xfrm>
          <a:effectLst/>
        </p:grpSpPr>
        <p:sp>
          <p:nvSpPr>
            <p:cNvPr id="36" name="任意多边形: 形状 19">
              <a:extLst>
                <a:ext uri="{FF2B5EF4-FFF2-40B4-BE49-F238E27FC236}">
                  <a16:creationId xmlns:a16="http://schemas.microsoft.com/office/drawing/2014/main" id="{61C70B6B-B52B-4BF5-A21D-28873ADFE639}"/>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7" name="任意多边形: 形状 20">
              <a:extLst>
                <a:ext uri="{FF2B5EF4-FFF2-40B4-BE49-F238E27FC236}">
                  <a16:creationId xmlns:a16="http://schemas.microsoft.com/office/drawing/2014/main" id="{7E3C82DD-21AC-403D-BD1B-A6D5DA2A21CE}"/>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8" name="任意多边形: 形状 21">
              <a:extLst>
                <a:ext uri="{FF2B5EF4-FFF2-40B4-BE49-F238E27FC236}">
                  <a16:creationId xmlns:a16="http://schemas.microsoft.com/office/drawing/2014/main" id="{9BE89BEC-2E74-46DC-A8C4-8872E03F8100}"/>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9" name="任意多边形: 形状 22">
              <a:extLst>
                <a:ext uri="{FF2B5EF4-FFF2-40B4-BE49-F238E27FC236}">
                  <a16:creationId xmlns:a16="http://schemas.microsoft.com/office/drawing/2014/main" id="{C66C237B-D20F-4FBD-98DB-135EA70E55E1}"/>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0" name="任意多边形: 形状 23">
              <a:extLst>
                <a:ext uri="{FF2B5EF4-FFF2-40B4-BE49-F238E27FC236}">
                  <a16:creationId xmlns:a16="http://schemas.microsoft.com/office/drawing/2014/main" id="{5CCA16EA-2956-447D-B5DD-FFA79A677A1D}"/>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1" name="任意多边形: 形状 24">
              <a:extLst>
                <a:ext uri="{FF2B5EF4-FFF2-40B4-BE49-F238E27FC236}">
                  <a16:creationId xmlns:a16="http://schemas.microsoft.com/office/drawing/2014/main" id="{A36A9AC0-7C9B-4BCC-BC00-F154EA8A742D}"/>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35" name="矩形 34">
            <a:extLst>
              <a:ext uri="{FF2B5EF4-FFF2-40B4-BE49-F238E27FC236}">
                <a16:creationId xmlns:a16="http://schemas.microsoft.com/office/drawing/2014/main" id="{E92D171E-ED0F-4D9D-B672-395C042CC3AE}"/>
              </a:ext>
            </a:extLst>
          </p:cNvPr>
          <p:cNvSpPr/>
          <p:nvPr/>
        </p:nvSpPr>
        <p:spPr>
          <a:xfrm>
            <a:off x="1841500" y="2104928"/>
            <a:ext cx="2033969" cy="3609561"/>
          </a:xfrm>
          <a:prstGeom prst="rect">
            <a:avLst/>
          </a:prstGeom>
          <a:blipFill>
            <a:blip r:embed="rId4"/>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61" name="群組 60"/>
          <p:cNvGrpSpPr/>
          <p:nvPr/>
        </p:nvGrpSpPr>
        <p:grpSpPr>
          <a:xfrm>
            <a:off x="5018484" y="1795947"/>
            <a:ext cx="6793151" cy="1200329"/>
            <a:chOff x="3710735" y="1795947"/>
            <a:chExt cx="6793151" cy="1200329"/>
          </a:xfrm>
        </p:grpSpPr>
        <p:grpSp>
          <p:nvGrpSpPr>
            <p:cNvPr id="44" name="组合 5">
              <a:extLst>
                <a:ext uri="{FF2B5EF4-FFF2-40B4-BE49-F238E27FC236}">
                  <a16:creationId xmlns:a16="http://schemas.microsoft.com/office/drawing/2014/main" id="{5CA2E369-FAC0-4850-A9C5-AB9DB9C0D203}"/>
                </a:ext>
              </a:extLst>
            </p:cNvPr>
            <p:cNvGrpSpPr>
              <a:grpSpLocks/>
            </p:cNvGrpSpPr>
            <p:nvPr/>
          </p:nvGrpSpPr>
          <p:grpSpPr>
            <a:xfrm flipH="1">
              <a:off x="4816220" y="1957940"/>
              <a:ext cx="552678" cy="552878"/>
              <a:chOff x="1363763" y="1653267"/>
              <a:chExt cx="489858" cy="489858"/>
            </a:xfrm>
          </p:grpSpPr>
          <p:sp>
            <p:nvSpPr>
              <p:cNvPr id="54" name="椭圆 66">
                <a:extLst>
                  <a:ext uri="{FF2B5EF4-FFF2-40B4-BE49-F238E27FC236}">
                    <a16:creationId xmlns:a16="http://schemas.microsoft.com/office/drawing/2014/main" id="{0E1138A1-B287-43E8-820E-172EF80FA577}"/>
                  </a:ext>
                </a:extLst>
              </p:cNvPr>
              <p:cNvSpPr/>
              <p:nvPr/>
            </p:nvSpPr>
            <p:spPr>
              <a:xfrm>
                <a:off x="1363763" y="1653267"/>
                <a:ext cx="489858" cy="489858"/>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5" name="任意多边形: 形状 10">
                <a:extLst>
                  <a:ext uri="{FF2B5EF4-FFF2-40B4-BE49-F238E27FC236}">
                    <a16:creationId xmlns:a16="http://schemas.microsoft.com/office/drawing/2014/main" id="{DA5E6C15-8B38-49D4-AF90-92BF6BA017A1}"/>
                  </a:ext>
                </a:extLst>
              </p:cNvPr>
              <p:cNvSpPr>
                <a:spLocks/>
              </p:cNvSpPr>
              <p:nvPr/>
            </p:nvSpPr>
            <p:spPr bwMode="auto">
              <a:xfrm>
                <a:off x="1518705" y="1804342"/>
                <a:ext cx="179973" cy="179973"/>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46" name="直接连接符 19">
              <a:extLst>
                <a:ext uri="{FF2B5EF4-FFF2-40B4-BE49-F238E27FC236}">
                  <a16:creationId xmlns:a16="http://schemas.microsoft.com/office/drawing/2014/main" id="{CB6C9F4B-B4D7-4951-B706-668A590211E3}"/>
                </a:ext>
              </a:extLst>
            </p:cNvPr>
            <p:cNvCxnSpPr>
              <a:stCxn id="54" idx="6"/>
            </p:cNvCxnSpPr>
            <p:nvPr/>
          </p:nvCxnSpPr>
          <p:spPr>
            <a:xfrm flipH="1" flipV="1">
              <a:off x="3710735" y="2230014"/>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49" name="矩形 48"/>
            <p:cNvSpPr/>
            <p:nvPr/>
          </p:nvSpPr>
          <p:spPr>
            <a:xfrm flipH="1">
              <a:off x="5433382" y="1795947"/>
              <a:ext cx="5070504" cy="1200329"/>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b="1" kern="0" dirty="0">
                  <a:latin typeface="Arial"/>
                  <a:ea typeface="微软雅黑"/>
                </a:rPr>
                <a:t>上傳檔案</a:t>
              </a:r>
              <a:endParaRPr kumimoji="0" lang="en-US" altLang="zh-CN"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相同路徑可以多選檔案</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不同路徑檔案會持續添加</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可單一刪除或全部刪除不需要的檔案</a:t>
              </a:r>
            </a:p>
          </p:txBody>
        </p:sp>
      </p:grpSp>
    </p:spTree>
    <p:extLst>
      <p:ext uri="{BB962C8B-B14F-4D97-AF65-F5344CB8AC3E}">
        <p14:creationId xmlns:p14="http://schemas.microsoft.com/office/powerpoint/2010/main" val="1450036371"/>
      </p:ext>
    </p:extLst>
  </p:cSld>
  <p:clrMapOvr>
    <a:masterClrMapping/>
  </p:clrMapOvr>
  <mc:AlternateContent xmlns:mc="http://schemas.openxmlformats.org/markup-compatibility/2006" xmlns:p14="http://schemas.microsoft.com/office/powerpoint/2010/main">
    <mc:Choice Requires="p14">
      <p:transition spd="slow" p14:dur="2000" advTm="32260"/>
    </mc:Choice>
    <mc:Fallback xmlns="">
      <p:transition spd="slow" advTm="32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500"/>
                            </p:stCondLst>
                            <p:childTnLst>
                              <p:par>
                                <p:cTn id="15" presetID="2" presetClass="entr" presetSubtype="2" fill="hold" nodeType="afterEffect">
                                  <p:stCondLst>
                                    <p:cond delay="75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1+#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9"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架構設計與使用流程</a:t>
            </a:r>
          </a:p>
        </p:txBody>
      </p:sp>
      <p:sp>
        <p:nvSpPr>
          <p:cNvPr id="60" name="矩形 59">
            <a:extLst>
              <a:ext uri="{FF2B5EF4-FFF2-40B4-BE49-F238E27FC236}">
                <a16:creationId xmlns:a16="http://schemas.microsoft.com/office/drawing/2014/main" id="{E92D171E-ED0F-4D9D-B672-395C042CC3AE}"/>
              </a:ext>
            </a:extLst>
          </p:cNvPr>
          <p:cNvSpPr/>
          <p:nvPr/>
        </p:nvSpPr>
        <p:spPr>
          <a:xfrm>
            <a:off x="2984515" y="2104928"/>
            <a:ext cx="2033969" cy="3609561"/>
          </a:xfrm>
          <a:prstGeom prst="rect">
            <a:avLst/>
          </a:prstGeom>
          <a:blipFill dpi="0" rotWithShape="1">
            <a:blip r:embed="rId2">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9" name="矩形 58">
            <a:extLst>
              <a:ext uri="{FF2B5EF4-FFF2-40B4-BE49-F238E27FC236}">
                <a16:creationId xmlns:a16="http://schemas.microsoft.com/office/drawing/2014/main" id="{E92D171E-ED0F-4D9D-B672-395C042CC3AE}"/>
              </a:ext>
            </a:extLst>
          </p:cNvPr>
          <p:cNvSpPr/>
          <p:nvPr/>
        </p:nvSpPr>
        <p:spPr>
          <a:xfrm>
            <a:off x="698484" y="2104928"/>
            <a:ext cx="2033969" cy="3609561"/>
          </a:xfrm>
          <a:prstGeom prst="rect">
            <a:avLst/>
          </a:prstGeom>
          <a:blipFill dpi="0" rotWithShape="1">
            <a:blip r:embed="rId3">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34" name="组合 56">
            <a:extLst>
              <a:ext uri="{FF2B5EF4-FFF2-40B4-BE49-F238E27FC236}">
                <a16:creationId xmlns:a16="http://schemas.microsoft.com/office/drawing/2014/main" id="{A9EED4C9-7DAC-4D9F-9780-667DC8E3637D}"/>
              </a:ext>
            </a:extLst>
          </p:cNvPr>
          <p:cNvGrpSpPr>
            <a:grpSpLocks/>
          </p:cNvGrpSpPr>
          <p:nvPr/>
        </p:nvGrpSpPr>
        <p:grpSpPr bwMode="auto">
          <a:xfrm>
            <a:off x="1734064" y="1716381"/>
            <a:ext cx="2248841" cy="4531492"/>
            <a:chOff x="8853485" y="3998913"/>
            <a:chExt cx="3106735" cy="6257925"/>
          </a:xfrm>
          <a:effectLst/>
        </p:grpSpPr>
        <p:sp>
          <p:nvSpPr>
            <p:cNvPr id="36" name="任意多边形: 形状 19">
              <a:extLst>
                <a:ext uri="{FF2B5EF4-FFF2-40B4-BE49-F238E27FC236}">
                  <a16:creationId xmlns:a16="http://schemas.microsoft.com/office/drawing/2014/main" id="{61C70B6B-B52B-4BF5-A21D-28873ADFE639}"/>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7" name="任意多边形: 形状 20">
              <a:extLst>
                <a:ext uri="{FF2B5EF4-FFF2-40B4-BE49-F238E27FC236}">
                  <a16:creationId xmlns:a16="http://schemas.microsoft.com/office/drawing/2014/main" id="{7E3C82DD-21AC-403D-BD1B-A6D5DA2A21CE}"/>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8" name="任意多边形: 形状 21">
              <a:extLst>
                <a:ext uri="{FF2B5EF4-FFF2-40B4-BE49-F238E27FC236}">
                  <a16:creationId xmlns:a16="http://schemas.microsoft.com/office/drawing/2014/main" id="{9BE89BEC-2E74-46DC-A8C4-8872E03F8100}"/>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9" name="任意多边形: 形状 22">
              <a:extLst>
                <a:ext uri="{FF2B5EF4-FFF2-40B4-BE49-F238E27FC236}">
                  <a16:creationId xmlns:a16="http://schemas.microsoft.com/office/drawing/2014/main" id="{C66C237B-D20F-4FBD-98DB-135EA70E55E1}"/>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0" name="任意多边形: 形状 23">
              <a:extLst>
                <a:ext uri="{FF2B5EF4-FFF2-40B4-BE49-F238E27FC236}">
                  <a16:creationId xmlns:a16="http://schemas.microsoft.com/office/drawing/2014/main" id="{5CCA16EA-2956-447D-B5DD-FFA79A677A1D}"/>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1" name="任意多边形: 形状 24">
              <a:extLst>
                <a:ext uri="{FF2B5EF4-FFF2-40B4-BE49-F238E27FC236}">
                  <a16:creationId xmlns:a16="http://schemas.microsoft.com/office/drawing/2014/main" id="{A36A9AC0-7C9B-4BCC-BC00-F154EA8A742D}"/>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35" name="矩形 34">
            <a:extLst>
              <a:ext uri="{FF2B5EF4-FFF2-40B4-BE49-F238E27FC236}">
                <a16:creationId xmlns:a16="http://schemas.microsoft.com/office/drawing/2014/main" id="{E92D171E-ED0F-4D9D-B672-395C042CC3AE}"/>
              </a:ext>
            </a:extLst>
          </p:cNvPr>
          <p:cNvSpPr/>
          <p:nvPr/>
        </p:nvSpPr>
        <p:spPr>
          <a:xfrm>
            <a:off x="1841500" y="2104928"/>
            <a:ext cx="2033969" cy="3609561"/>
          </a:xfrm>
          <a:prstGeom prst="rect">
            <a:avLst/>
          </a:prstGeom>
          <a:blipFill>
            <a:blip r:embed="rId4"/>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61" name="群組 60"/>
          <p:cNvGrpSpPr/>
          <p:nvPr/>
        </p:nvGrpSpPr>
        <p:grpSpPr>
          <a:xfrm>
            <a:off x="5018484" y="1795947"/>
            <a:ext cx="6793151" cy="1200329"/>
            <a:chOff x="3710735" y="1795947"/>
            <a:chExt cx="6793151" cy="1200329"/>
          </a:xfrm>
        </p:grpSpPr>
        <p:grpSp>
          <p:nvGrpSpPr>
            <p:cNvPr id="44" name="组合 5">
              <a:extLst>
                <a:ext uri="{FF2B5EF4-FFF2-40B4-BE49-F238E27FC236}">
                  <a16:creationId xmlns:a16="http://schemas.microsoft.com/office/drawing/2014/main" id="{5CA2E369-FAC0-4850-A9C5-AB9DB9C0D203}"/>
                </a:ext>
              </a:extLst>
            </p:cNvPr>
            <p:cNvGrpSpPr>
              <a:grpSpLocks/>
            </p:cNvGrpSpPr>
            <p:nvPr/>
          </p:nvGrpSpPr>
          <p:grpSpPr>
            <a:xfrm flipH="1">
              <a:off x="4816220" y="1957940"/>
              <a:ext cx="552678" cy="552878"/>
              <a:chOff x="1363763" y="1653267"/>
              <a:chExt cx="489858" cy="489858"/>
            </a:xfrm>
          </p:grpSpPr>
          <p:sp>
            <p:nvSpPr>
              <p:cNvPr id="54" name="椭圆 66">
                <a:extLst>
                  <a:ext uri="{FF2B5EF4-FFF2-40B4-BE49-F238E27FC236}">
                    <a16:creationId xmlns:a16="http://schemas.microsoft.com/office/drawing/2014/main" id="{0E1138A1-B287-43E8-820E-172EF80FA577}"/>
                  </a:ext>
                </a:extLst>
              </p:cNvPr>
              <p:cNvSpPr/>
              <p:nvPr/>
            </p:nvSpPr>
            <p:spPr>
              <a:xfrm>
                <a:off x="1363763" y="1653267"/>
                <a:ext cx="489858" cy="489858"/>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5" name="任意多边形: 形状 10">
                <a:extLst>
                  <a:ext uri="{FF2B5EF4-FFF2-40B4-BE49-F238E27FC236}">
                    <a16:creationId xmlns:a16="http://schemas.microsoft.com/office/drawing/2014/main" id="{DA5E6C15-8B38-49D4-AF90-92BF6BA017A1}"/>
                  </a:ext>
                </a:extLst>
              </p:cNvPr>
              <p:cNvSpPr>
                <a:spLocks/>
              </p:cNvSpPr>
              <p:nvPr/>
            </p:nvSpPr>
            <p:spPr bwMode="auto">
              <a:xfrm>
                <a:off x="1518705" y="1804342"/>
                <a:ext cx="179973" cy="179973"/>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46" name="直接连接符 19">
              <a:extLst>
                <a:ext uri="{FF2B5EF4-FFF2-40B4-BE49-F238E27FC236}">
                  <a16:creationId xmlns:a16="http://schemas.microsoft.com/office/drawing/2014/main" id="{CB6C9F4B-B4D7-4951-B706-668A590211E3}"/>
                </a:ext>
              </a:extLst>
            </p:cNvPr>
            <p:cNvCxnSpPr>
              <a:stCxn id="54" idx="6"/>
            </p:cNvCxnSpPr>
            <p:nvPr/>
          </p:nvCxnSpPr>
          <p:spPr>
            <a:xfrm flipH="1" flipV="1">
              <a:off x="3710735" y="2230014"/>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49" name="矩形 48"/>
            <p:cNvSpPr/>
            <p:nvPr/>
          </p:nvSpPr>
          <p:spPr>
            <a:xfrm flipH="1">
              <a:off x="5433382" y="1795947"/>
              <a:ext cx="5070504" cy="1200329"/>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b="1" kern="0" dirty="0">
                  <a:latin typeface="Arial"/>
                  <a:ea typeface="微软雅黑"/>
                </a:rPr>
                <a:t>上傳檔案</a:t>
              </a:r>
              <a:endParaRPr kumimoji="0" lang="en-US" altLang="zh-CN"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相同路徑可以多選檔案</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不同路徑檔案會持續添加</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可單一刪除或全部刪除不需要的檔案</a:t>
              </a:r>
            </a:p>
          </p:txBody>
        </p:sp>
      </p:grpSp>
      <p:grpSp>
        <p:nvGrpSpPr>
          <p:cNvPr id="19" name="群組 18"/>
          <p:cNvGrpSpPr/>
          <p:nvPr/>
        </p:nvGrpSpPr>
        <p:grpSpPr>
          <a:xfrm>
            <a:off x="5018484" y="3332663"/>
            <a:ext cx="6928165" cy="941796"/>
            <a:chOff x="3710735" y="3332663"/>
            <a:chExt cx="6928165" cy="941796"/>
          </a:xfrm>
        </p:grpSpPr>
        <p:grpSp>
          <p:nvGrpSpPr>
            <p:cNvPr id="20" name="组合 68">
              <a:extLst>
                <a:ext uri="{FF2B5EF4-FFF2-40B4-BE49-F238E27FC236}">
                  <a16:creationId xmlns:a16="http://schemas.microsoft.com/office/drawing/2014/main" id="{C6D03F81-027F-45AA-A503-06E8A7D91B00}"/>
                </a:ext>
              </a:extLst>
            </p:cNvPr>
            <p:cNvGrpSpPr>
              <a:grpSpLocks/>
            </p:cNvGrpSpPr>
            <p:nvPr/>
          </p:nvGrpSpPr>
          <p:grpSpPr>
            <a:xfrm flipH="1">
              <a:off x="4816221" y="3560689"/>
              <a:ext cx="552678" cy="552878"/>
              <a:chOff x="1363763" y="1653269"/>
              <a:chExt cx="489858" cy="489859"/>
            </a:xfrm>
          </p:grpSpPr>
          <p:sp>
            <p:nvSpPr>
              <p:cNvPr id="23" name="椭圆 72">
                <a:extLst>
                  <a:ext uri="{FF2B5EF4-FFF2-40B4-BE49-F238E27FC236}">
                    <a16:creationId xmlns:a16="http://schemas.microsoft.com/office/drawing/2014/main" id="{6431D202-6C56-4106-9441-3BCE17CFF25B}"/>
                  </a:ext>
                </a:extLst>
              </p:cNvPr>
              <p:cNvSpPr/>
              <p:nvPr/>
            </p:nvSpPr>
            <p:spPr>
              <a:xfrm>
                <a:off x="1363763" y="1653269"/>
                <a:ext cx="489858" cy="489859"/>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24" name="任意多边形: 形状 4">
                <a:extLst>
                  <a:ext uri="{FF2B5EF4-FFF2-40B4-BE49-F238E27FC236}">
                    <a16:creationId xmlns:a16="http://schemas.microsoft.com/office/drawing/2014/main" id="{935FE428-91F6-40B1-AAF9-4D92C474D0CC}"/>
                  </a:ext>
                </a:extLst>
              </p:cNvPr>
              <p:cNvSpPr>
                <a:spLocks/>
              </p:cNvSpPr>
              <p:nvPr/>
            </p:nvSpPr>
            <p:spPr bwMode="auto">
              <a:xfrm>
                <a:off x="1518705" y="1835820"/>
                <a:ext cx="179973" cy="11701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21" name="直接连接符 20">
              <a:extLst>
                <a:ext uri="{FF2B5EF4-FFF2-40B4-BE49-F238E27FC236}">
                  <a16:creationId xmlns:a16="http://schemas.microsoft.com/office/drawing/2014/main" id="{CFE3501E-CEB2-4DA2-8B8C-783CCC526D17}"/>
                </a:ext>
              </a:extLst>
            </p:cNvPr>
            <p:cNvCxnSpPr/>
            <p:nvPr/>
          </p:nvCxnSpPr>
          <p:spPr>
            <a:xfrm flipH="1" flipV="1">
              <a:off x="3710735" y="3828398"/>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22" name="矩形 21"/>
            <p:cNvSpPr/>
            <p:nvPr/>
          </p:nvSpPr>
          <p:spPr>
            <a:xfrm flipH="1">
              <a:off x="5433381" y="3332663"/>
              <a:ext cx="5205519" cy="941796"/>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TW" altLang="en-US" b="1" kern="0" dirty="0">
                  <a:latin typeface="Arial"/>
                  <a:ea typeface="微软雅黑"/>
                </a:rPr>
                <a:t>選擇測試機種類</a:t>
              </a:r>
              <a:endParaRPr kumimoji="0" lang="en-US" altLang="zh-TW"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支援</a:t>
              </a:r>
              <a:r>
                <a:rPr kumimoji="0" lang="en-US" altLang="zh-TW" sz="1400" kern="0" dirty="0">
                  <a:latin typeface="Arial"/>
                  <a:ea typeface="微软雅黑"/>
                </a:rPr>
                <a:t>DTC</a:t>
              </a:r>
              <a:r>
                <a:rPr kumimoji="0" lang="zh-TW" altLang="en-US" sz="1400" kern="0" dirty="0">
                  <a:latin typeface="Arial"/>
                  <a:ea typeface="微软雅黑"/>
                </a:rPr>
                <a:t>、</a:t>
              </a:r>
              <a:r>
                <a:rPr kumimoji="0" lang="en-US" altLang="zh-TW" sz="1400" kern="0" dirty="0" err="1">
                  <a:latin typeface="Arial"/>
                  <a:ea typeface="微软雅黑"/>
                </a:rPr>
                <a:t>Effitest</a:t>
              </a:r>
              <a:r>
                <a:rPr kumimoji="0" lang="zh-TW" altLang="en-US" sz="1400" kern="0" dirty="0">
                  <a:latin typeface="Arial"/>
                  <a:ea typeface="微软雅黑"/>
                </a:rPr>
                <a:t>、</a:t>
              </a:r>
              <a:r>
                <a:rPr kumimoji="0" lang="en-US" altLang="zh-TW" sz="1400" kern="0" dirty="0">
                  <a:latin typeface="Arial"/>
                  <a:ea typeface="微软雅黑"/>
                </a:rPr>
                <a:t>JUNO</a:t>
              </a:r>
              <a:r>
                <a:rPr kumimoji="0" lang="zh-TW" altLang="en-US" sz="1400" kern="0" dirty="0">
                  <a:latin typeface="Arial"/>
                  <a:ea typeface="微软雅黑"/>
                </a:rPr>
                <a:t>、</a:t>
              </a:r>
              <a:r>
                <a:rPr kumimoji="0" lang="en-US" altLang="zh-TW" sz="1400" kern="0" dirty="0" err="1">
                  <a:latin typeface="Arial"/>
                  <a:ea typeface="微软雅黑"/>
                </a:rPr>
                <a:t>Weimin</a:t>
              </a:r>
              <a:r>
                <a:rPr kumimoji="0" lang="zh-TW" altLang="en-US" sz="1400" kern="0" dirty="0">
                  <a:latin typeface="Arial"/>
                  <a:ea typeface="微软雅黑"/>
                </a:rPr>
                <a:t>等資料格式</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可同時處理不同資料格式</a:t>
              </a:r>
            </a:p>
          </p:txBody>
        </p:sp>
      </p:grpSp>
    </p:spTree>
    <p:extLst>
      <p:ext uri="{BB962C8B-B14F-4D97-AF65-F5344CB8AC3E}">
        <p14:creationId xmlns:p14="http://schemas.microsoft.com/office/powerpoint/2010/main" val="414438426"/>
      </p:ext>
    </p:extLst>
  </p:cSld>
  <p:clrMapOvr>
    <a:masterClrMapping/>
  </p:clrMapOvr>
  <mc:AlternateContent xmlns:mc="http://schemas.openxmlformats.org/markup-compatibility/2006" xmlns:p14="http://schemas.microsoft.com/office/powerpoint/2010/main">
    <mc:Choice Requires="p14">
      <p:transition spd="slow" p14:dur="2000" advTm="23723"/>
    </mc:Choice>
    <mc:Fallback xmlns="">
      <p:transition spd="slow" advTm="23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1+#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9"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架構設計與使用流程</a:t>
            </a:r>
          </a:p>
        </p:txBody>
      </p:sp>
      <p:sp>
        <p:nvSpPr>
          <p:cNvPr id="60" name="矩形 59">
            <a:extLst>
              <a:ext uri="{FF2B5EF4-FFF2-40B4-BE49-F238E27FC236}">
                <a16:creationId xmlns:a16="http://schemas.microsoft.com/office/drawing/2014/main" id="{E92D171E-ED0F-4D9D-B672-395C042CC3AE}"/>
              </a:ext>
            </a:extLst>
          </p:cNvPr>
          <p:cNvSpPr/>
          <p:nvPr/>
        </p:nvSpPr>
        <p:spPr>
          <a:xfrm>
            <a:off x="2984515" y="2104928"/>
            <a:ext cx="2033969" cy="3609561"/>
          </a:xfrm>
          <a:prstGeom prst="rect">
            <a:avLst/>
          </a:prstGeom>
          <a:blipFill dpi="0" rotWithShape="1">
            <a:blip r:embed="rId2">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9" name="矩形 58">
            <a:extLst>
              <a:ext uri="{FF2B5EF4-FFF2-40B4-BE49-F238E27FC236}">
                <a16:creationId xmlns:a16="http://schemas.microsoft.com/office/drawing/2014/main" id="{E92D171E-ED0F-4D9D-B672-395C042CC3AE}"/>
              </a:ext>
            </a:extLst>
          </p:cNvPr>
          <p:cNvSpPr/>
          <p:nvPr/>
        </p:nvSpPr>
        <p:spPr>
          <a:xfrm>
            <a:off x="698484" y="2104928"/>
            <a:ext cx="2033969" cy="3609561"/>
          </a:xfrm>
          <a:prstGeom prst="rect">
            <a:avLst/>
          </a:prstGeom>
          <a:blipFill dpi="0" rotWithShape="1">
            <a:blip r:embed="rId3">
              <a:alphaModFix amt="20000"/>
            </a:blip>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34" name="组合 56">
            <a:extLst>
              <a:ext uri="{FF2B5EF4-FFF2-40B4-BE49-F238E27FC236}">
                <a16:creationId xmlns:a16="http://schemas.microsoft.com/office/drawing/2014/main" id="{A9EED4C9-7DAC-4D9F-9780-667DC8E3637D}"/>
              </a:ext>
            </a:extLst>
          </p:cNvPr>
          <p:cNvGrpSpPr>
            <a:grpSpLocks/>
          </p:cNvGrpSpPr>
          <p:nvPr/>
        </p:nvGrpSpPr>
        <p:grpSpPr bwMode="auto">
          <a:xfrm>
            <a:off x="1734064" y="1716381"/>
            <a:ext cx="2248841" cy="4531492"/>
            <a:chOff x="8853485" y="3998913"/>
            <a:chExt cx="3106735" cy="6257925"/>
          </a:xfrm>
          <a:effectLst/>
        </p:grpSpPr>
        <p:sp>
          <p:nvSpPr>
            <p:cNvPr id="36" name="任意多边形: 形状 19">
              <a:extLst>
                <a:ext uri="{FF2B5EF4-FFF2-40B4-BE49-F238E27FC236}">
                  <a16:creationId xmlns:a16="http://schemas.microsoft.com/office/drawing/2014/main" id="{61C70B6B-B52B-4BF5-A21D-28873ADFE639}"/>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7" name="任意多边形: 形状 20">
              <a:extLst>
                <a:ext uri="{FF2B5EF4-FFF2-40B4-BE49-F238E27FC236}">
                  <a16:creationId xmlns:a16="http://schemas.microsoft.com/office/drawing/2014/main" id="{7E3C82DD-21AC-403D-BD1B-A6D5DA2A21CE}"/>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rgbClr val="44546A">
                <a:lumMod val="50000"/>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8" name="任意多边形: 形状 21">
              <a:extLst>
                <a:ext uri="{FF2B5EF4-FFF2-40B4-BE49-F238E27FC236}">
                  <a16:creationId xmlns:a16="http://schemas.microsoft.com/office/drawing/2014/main" id="{9BE89BEC-2E74-46DC-A8C4-8872E03F8100}"/>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39" name="任意多边形: 形状 22">
              <a:extLst>
                <a:ext uri="{FF2B5EF4-FFF2-40B4-BE49-F238E27FC236}">
                  <a16:creationId xmlns:a16="http://schemas.microsoft.com/office/drawing/2014/main" id="{C66C237B-D20F-4FBD-98DB-135EA70E55E1}"/>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0" name="任意多边形: 形状 23">
              <a:extLst>
                <a:ext uri="{FF2B5EF4-FFF2-40B4-BE49-F238E27FC236}">
                  <a16:creationId xmlns:a16="http://schemas.microsoft.com/office/drawing/2014/main" id="{5CCA16EA-2956-447D-B5DD-FFA79A677A1D}"/>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41" name="任意多边形: 形状 24">
              <a:extLst>
                <a:ext uri="{FF2B5EF4-FFF2-40B4-BE49-F238E27FC236}">
                  <a16:creationId xmlns:a16="http://schemas.microsoft.com/office/drawing/2014/main" id="{A36A9AC0-7C9B-4BCC-BC00-F154EA8A742D}"/>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35" name="矩形 34">
            <a:extLst>
              <a:ext uri="{FF2B5EF4-FFF2-40B4-BE49-F238E27FC236}">
                <a16:creationId xmlns:a16="http://schemas.microsoft.com/office/drawing/2014/main" id="{E92D171E-ED0F-4D9D-B672-395C042CC3AE}"/>
              </a:ext>
            </a:extLst>
          </p:cNvPr>
          <p:cNvSpPr/>
          <p:nvPr/>
        </p:nvSpPr>
        <p:spPr>
          <a:xfrm>
            <a:off x="1841500" y="2104928"/>
            <a:ext cx="2033969" cy="3609561"/>
          </a:xfrm>
          <a:prstGeom prst="rect">
            <a:avLst/>
          </a:prstGeom>
          <a:blipFill>
            <a:blip r:embed="rId4"/>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nvGrpSpPr>
          <p:cNvPr id="61" name="群組 60"/>
          <p:cNvGrpSpPr/>
          <p:nvPr/>
        </p:nvGrpSpPr>
        <p:grpSpPr>
          <a:xfrm>
            <a:off x="5018484" y="1795947"/>
            <a:ext cx="6928165" cy="1200329"/>
            <a:chOff x="3710735" y="1795947"/>
            <a:chExt cx="6928165" cy="1200329"/>
          </a:xfrm>
        </p:grpSpPr>
        <p:grpSp>
          <p:nvGrpSpPr>
            <p:cNvPr id="44" name="组合 5">
              <a:extLst>
                <a:ext uri="{FF2B5EF4-FFF2-40B4-BE49-F238E27FC236}">
                  <a16:creationId xmlns:a16="http://schemas.microsoft.com/office/drawing/2014/main" id="{5CA2E369-FAC0-4850-A9C5-AB9DB9C0D203}"/>
                </a:ext>
              </a:extLst>
            </p:cNvPr>
            <p:cNvGrpSpPr>
              <a:grpSpLocks/>
            </p:cNvGrpSpPr>
            <p:nvPr/>
          </p:nvGrpSpPr>
          <p:grpSpPr>
            <a:xfrm flipH="1">
              <a:off x="4816220" y="1957940"/>
              <a:ext cx="552678" cy="552878"/>
              <a:chOff x="1363763" y="1653267"/>
              <a:chExt cx="489858" cy="489858"/>
            </a:xfrm>
          </p:grpSpPr>
          <p:sp>
            <p:nvSpPr>
              <p:cNvPr id="54" name="椭圆 66">
                <a:extLst>
                  <a:ext uri="{FF2B5EF4-FFF2-40B4-BE49-F238E27FC236}">
                    <a16:creationId xmlns:a16="http://schemas.microsoft.com/office/drawing/2014/main" id="{0E1138A1-B287-43E8-820E-172EF80FA577}"/>
                  </a:ext>
                </a:extLst>
              </p:cNvPr>
              <p:cNvSpPr/>
              <p:nvPr/>
            </p:nvSpPr>
            <p:spPr>
              <a:xfrm>
                <a:off x="1363763" y="1653267"/>
                <a:ext cx="489858" cy="489858"/>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5" name="任意多边形: 形状 10">
                <a:extLst>
                  <a:ext uri="{FF2B5EF4-FFF2-40B4-BE49-F238E27FC236}">
                    <a16:creationId xmlns:a16="http://schemas.microsoft.com/office/drawing/2014/main" id="{DA5E6C15-8B38-49D4-AF90-92BF6BA017A1}"/>
                  </a:ext>
                </a:extLst>
              </p:cNvPr>
              <p:cNvSpPr>
                <a:spLocks/>
              </p:cNvSpPr>
              <p:nvPr/>
            </p:nvSpPr>
            <p:spPr bwMode="auto">
              <a:xfrm>
                <a:off x="1518705" y="1804342"/>
                <a:ext cx="179973" cy="179973"/>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46" name="直接连接符 19">
              <a:extLst>
                <a:ext uri="{FF2B5EF4-FFF2-40B4-BE49-F238E27FC236}">
                  <a16:creationId xmlns:a16="http://schemas.microsoft.com/office/drawing/2014/main" id="{CB6C9F4B-B4D7-4951-B706-668A590211E3}"/>
                </a:ext>
              </a:extLst>
            </p:cNvPr>
            <p:cNvCxnSpPr>
              <a:stCxn id="54" idx="6"/>
            </p:cNvCxnSpPr>
            <p:nvPr/>
          </p:nvCxnSpPr>
          <p:spPr>
            <a:xfrm flipH="1" flipV="1">
              <a:off x="3710735" y="2230014"/>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49" name="矩形 48"/>
            <p:cNvSpPr/>
            <p:nvPr/>
          </p:nvSpPr>
          <p:spPr>
            <a:xfrm flipH="1">
              <a:off x="5433382" y="1795947"/>
              <a:ext cx="5205518" cy="1200329"/>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b="1" kern="0" dirty="0">
                  <a:latin typeface="Arial"/>
                  <a:ea typeface="微软雅黑"/>
                </a:rPr>
                <a:t>上傳檔案</a:t>
              </a:r>
              <a:endParaRPr kumimoji="0" lang="en-US" altLang="zh-CN"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相同路徑可以多選檔案</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不同路徑檔案會持續添加</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可單一刪除或全部刪除不需要的檔案</a:t>
              </a:r>
            </a:p>
          </p:txBody>
        </p:sp>
      </p:grpSp>
      <p:grpSp>
        <p:nvGrpSpPr>
          <p:cNvPr id="19" name="群組 18"/>
          <p:cNvGrpSpPr/>
          <p:nvPr/>
        </p:nvGrpSpPr>
        <p:grpSpPr>
          <a:xfrm>
            <a:off x="5018484" y="3332663"/>
            <a:ext cx="6928165" cy="941796"/>
            <a:chOff x="3710735" y="3332663"/>
            <a:chExt cx="6928165" cy="941796"/>
          </a:xfrm>
        </p:grpSpPr>
        <p:grpSp>
          <p:nvGrpSpPr>
            <p:cNvPr id="20" name="组合 68">
              <a:extLst>
                <a:ext uri="{FF2B5EF4-FFF2-40B4-BE49-F238E27FC236}">
                  <a16:creationId xmlns:a16="http://schemas.microsoft.com/office/drawing/2014/main" id="{C6D03F81-027F-45AA-A503-06E8A7D91B00}"/>
                </a:ext>
              </a:extLst>
            </p:cNvPr>
            <p:cNvGrpSpPr>
              <a:grpSpLocks/>
            </p:cNvGrpSpPr>
            <p:nvPr/>
          </p:nvGrpSpPr>
          <p:grpSpPr>
            <a:xfrm flipH="1">
              <a:off x="4816221" y="3560689"/>
              <a:ext cx="552678" cy="552878"/>
              <a:chOff x="1363763" y="1653269"/>
              <a:chExt cx="489858" cy="489859"/>
            </a:xfrm>
          </p:grpSpPr>
          <p:sp>
            <p:nvSpPr>
              <p:cNvPr id="23" name="椭圆 72">
                <a:extLst>
                  <a:ext uri="{FF2B5EF4-FFF2-40B4-BE49-F238E27FC236}">
                    <a16:creationId xmlns:a16="http://schemas.microsoft.com/office/drawing/2014/main" id="{6431D202-6C56-4106-9441-3BCE17CFF25B}"/>
                  </a:ext>
                </a:extLst>
              </p:cNvPr>
              <p:cNvSpPr/>
              <p:nvPr/>
            </p:nvSpPr>
            <p:spPr>
              <a:xfrm>
                <a:off x="1363763" y="1653269"/>
                <a:ext cx="489858" cy="489859"/>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24" name="任意多边形: 形状 4">
                <a:extLst>
                  <a:ext uri="{FF2B5EF4-FFF2-40B4-BE49-F238E27FC236}">
                    <a16:creationId xmlns:a16="http://schemas.microsoft.com/office/drawing/2014/main" id="{935FE428-91F6-40B1-AAF9-4D92C474D0CC}"/>
                  </a:ext>
                </a:extLst>
              </p:cNvPr>
              <p:cNvSpPr>
                <a:spLocks/>
              </p:cNvSpPr>
              <p:nvPr/>
            </p:nvSpPr>
            <p:spPr bwMode="auto">
              <a:xfrm>
                <a:off x="1518705" y="1835820"/>
                <a:ext cx="179973" cy="11701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21" name="直接连接符 20">
              <a:extLst>
                <a:ext uri="{FF2B5EF4-FFF2-40B4-BE49-F238E27FC236}">
                  <a16:creationId xmlns:a16="http://schemas.microsoft.com/office/drawing/2014/main" id="{CFE3501E-CEB2-4DA2-8B8C-783CCC526D17}"/>
                </a:ext>
              </a:extLst>
            </p:cNvPr>
            <p:cNvCxnSpPr/>
            <p:nvPr/>
          </p:nvCxnSpPr>
          <p:spPr>
            <a:xfrm flipH="1" flipV="1">
              <a:off x="3710735" y="3828398"/>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22" name="矩形 21"/>
            <p:cNvSpPr/>
            <p:nvPr/>
          </p:nvSpPr>
          <p:spPr>
            <a:xfrm flipH="1">
              <a:off x="5433381" y="3332663"/>
              <a:ext cx="5205519" cy="941796"/>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TW" altLang="en-US" b="1" kern="0" dirty="0">
                  <a:latin typeface="Arial"/>
                  <a:ea typeface="微软雅黑"/>
                </a:rPr>
                <a:t>選擇測試機種類</a:t>
              </a:r>
              <a:endParaRPr kumimoji="0" lang="en-US" altLang="zh-TW"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支援</a:t>
              </a:r>
              <a:r>
                <a:rPr kumimoji="0" lang="en-US" altLang="zh-TW" sz="1400" kern="0" dirty="0">
                  <a:latin typeface="Arial"/>
                  <a:ea typeface="微软雅黑"/>
                </a:rPr>
                <a:t>DTC</a:t>
              </a:r>
              <a:r>
                <a:rPr kumimoji="0" lang="zh-TW" altLang="en-US" sz="1400" kern="0" dirty="0">
                  <a:latin typeface="Arial"/>
                  <a:ea typeface="微软雅黑"/>
                </a:rPr>
                <a:t>、</a:t>
              </a:r>
              <a:r>
                <a:rPr kumimoji="0" lang="en-US" altLang="zh-TW" sz="1400" kern="0" dirty="0" err="1">
                  <a:latin typeface="Arial"/>
                  <a:ea typeface="微软雅黑"/>
                </a:rPr>
                <a:t>Effitest</a:t>
              </a:r>
              <a:r>
                <a:rPr kumimoji="0" lang="zh-TW" altLang="en-US" sz="1400" kern="0" dirty="0">
                  <a:latin typeface="Arial"/>
                  <a:ea typeface="微软雅黑"/>
                </a:rPr>
                <a:t>、</a:t>
              </a:r>
              <a:r>
                <a:rPr kumimoji="0" lang="en-US" altLang="zh-TW" sz="1400" kern="0" dirty="0">
                  <a:latin typeface="Arial"/>
                  <a:ea typeface="微软雅黑"/>
                </a:rPr>
                <a:t>JUNO</a:t>
              </a:r>
              <a:r>
                <a:rPr kumimoji="0" lang="zh-TW" altLang="en-US" sz="1400" kern="0" dirty="0">
                  <a:latin typeface="Arial"/>
                  <a:ea typeface="微软雅黑"/>
                </a:rPr>
                <a:t>、</a:t>
              </a:r>
              <a:r>
                <a:rPr kumimoji="0" lang="en-US" altLang="zh-TW" sz="1400" kern="0" dirty="0" err="1">
                  <a:latin typeface="Arial"/>
                  <a:ea typeface="微软雅黑"/>
                </a:rPr>
                <a:t>Weimin</a:t>
              </a:r>
              <a:r>
                <a:rPr kumimoji="0" lang="zh-TW" altLang="en-US" sz="1400" kern="0" dirty="0">
                  <a:latin typeface="Arial"/>
                  <a:ea typeface="微软雅黑"/>
                </a:rPr>
                <a:t>等資料格式</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可同時處理不同資料格式</a:t>
              </a:r>
            </a:p>
          </p:txBody>
        </p:sp>
      </p:grpSp>
      <p:grpSp>
        <p:nvGrpSpPr>
          <p:cNvPr id="25" name="群組 24"/>
          <p:cNvGrpSpPr/>
          <p:nvPr/>
        </p:nvGrpSpPr>
        <p:grpSpPr>
          <a:xfrm>
            <a:off x="5018484" y="4821827"/>
            <a:ext cx="6928165" cy="1200329"/>
            <a:chOff x="3710735" y="4821827"/>
            <a:chExt cx="6928165" cy="1200329"/>
          </a:xfrm>
        </p:grpSpPr>
        <p:grpSp>
          <p:nvGrpSpPr>
            <p:cNvPr id="26" name="组合 48">
              <a:extLst>
                <a:ext uri="{FF2B5EF4-FFF2-40B4-BE49-F238E27FC236}">
                  <a16:creationId xmlns:a16="http://schemas.microsoft.com/office/drawing/2014/main" id="{5F48FE26-E077-48E2-A470-33D6206C219B}"/>
                </a:ext>
              </a:extLst>
            </p:cNvPr>
            <p:cNvGrpSpPr>
              <a:grpSpLocks/>
            </p:cNvGrpSpPr>
            <p:nvPr/>
          </p:nvGrpSpPr>
          <p:grpSpPr>
            <a:xfrm flipH="1">
              <a:off x="4816221" y="4988183"/>
              <a:ext cx="552678" cy="552878"/>
              <a:chOff x="1363763" y="1653269"/>
              <a:chExt cx="489858" cy="489859"/>
            </a:xfrm>
          </p:grpSpPr>
          <p:sp>
            <p:nvSpPr>
              <p:cNvPr id="29" name="椭圆 52">
                <a:extLst>
                  <a:ext uri="{FF2B5EF4-FFF2-40B4-BE49-F238E27FC236}">
                    <a16:creationId xmlns:a16="http://schemas.microsoft.com/office/drawing/2014/main" id="{9D87DAA8-2789-41EA-948C-69EBD8E41DDA}"/>
                  </a:ext>
                </a:extLst>
              </p:cNvPr>
              <p:cNvSpPr/>
              <p:nvPr/>
            </p:nvSpPr>
            <p:spPr>
              <a:xfrm>
                <a:off x="1363763" y="1653269"/>
                <a:ext cx="489858" cy="489859"/>
              </a:xfrm>
              <a:prstGeom prst="ellipse">
                <a:avLst/>
              </a:prstGeom>
              <a:solidFill>
                <a:sysClr val="window" lastClr="FFFFFF"/>
              </a:solidFill>
              <a:ln w="19050" cap="flat" cmpd="sng" algn="ctr">
                <a:solidFill>
                  <a:srgbClr val="59595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0" name="任意多边形: 形状 58">
                <a:extLst>
                  <a:ext uri="{FF2B5EF4-FFF2-40B4-BE49-F238E27FC236}">
                    <a16:creationId xmlns:a16="http://schemas.microsoft.com/office/drawing/2014/main" id="{0BF3F903-820E-448E-BFE8-7A1FDC74B160}"/>
                  </a:ext>
                </a:extLst>
              </p:cNvPr>
              <p:cNvSpPr>
                <a:spLocks/>
              </p:cNvSpPr>
              <p:nvPr/>
            </p:nvSpPr>
            <p:spPr bwMode="auto">
              <a:xfrm>
                <a:off x="1518705" y="1808509"/>
                <a:ext cx="179973" cy="171639"/>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595959"/>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cxnSp>
          <p:nvCxnSpPr>
            <p:cNvPr id="27" name="直接连接符 21">
              <a:extLst>
                <a:ext uri="{FF2B5EF4-FFF2-40B4-BE49-F238E27FC236}">
                  <a16:creationId xmlns:a16="http://schemas.microsoft.com/office/drawing/2014/main" id="{44ED4FE4-B4A0-4C48-8927-EF3FF2CC6E5A}"/>
                </a:ext>
              </a:extLst>
            </p:cNvPr>
            <p:cNvCxnSpPr/>
            <p:nvPr/>
          </p:nvCxnSpPr>
          <p:spPr>
            <a:xfrm flipH="1" flipV="1">
              <a:off x="3710735" y="5255893"/>
              <a:ext cx="1105485" cy="4365"/>
            </a:xfrm>
            <a:prstGeom prst="line">
              <a:avLst/>
            </a:prstGeom>
            <a:noFill/>
            <a:ln w="6350" cap="rnd" cmpd="sng" algn="ctr">
              <a:solidFill>
                <a:sysClr val="window" lastClr="FFFFFF">
                  <a:lumMod val="75000"/>
                </a:sysClr>
              </a:solidFill>
              <a:prstDash val="dash"/>
              <a:round/>
              <a:headEnd type="oval"/>
              <a:tailEnd type="oval" w="lg" len="lg"/>
            </a:ln>
            <a:effectLst/>
          </p:spPr>
        </p:cxnSp>
        <p:sp>
          <p:nvSpPr>
            <p:cNvPr id="28" name="矩形 27"/>
            <p:cNvSpPr/>
            <p:nvPr/>
          </p:nvSpPr>
          <p:spPr>
            <a:xfrm flipH="1">
              <a:off x="5433383" y="4821827"/>
              <a:ext cx="5205517" cy="1200329"/>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b="1" kern="0" dirty="0">
                  <a:latin typeface="Arial"/>
                  <a:ea typeface="微软雅黑"/>
                </a:rPr>
                <a:t>資料處理</a:t>
              </a:r>
              <a:endParaRPr kumimoji="0" lang="en-US" altLang="zh-CN" b="1"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統一資料格式、自動換算單位</a:t>
              </a: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自動計算關鍵指標與生成圖表</a:t>
              </a:r>
              <a:endParaRPr kumimoji="0" lang="en-US" altLang="zh-TW" sz="1400" kern="0" dirty="0">
                <a:latin typeface="Arial"/>
                <a:ea typeface="微软雅黑"/>
              </a:endParaRPr>
            </a:p>
            <a:p>
              <a:pPr marL="741363" lvl="1" indent="-285750" defTabSz="914400" eaLnBrk="1" fontAlgn="auto" hangingPunct="1">
                <a:lnSpc>
                  <a:spcPct val="120000"/>
                </a:lnSpc>
                <a:spcBef>
                  <a:spcPts val="0"/>
                </a:spcBef>
                <a:spcAft>
                  <a:spcPts val="0"/>
                </a:spcAft>
                <a:buFont typeface="Wingdings" panose="05000000000000000000" pitchFamily="2" charset="2"/>
                <a:buChar char="Ø"/>
              </a:pPr>
              <a:r>
                <a:rPr kumimoji="0" lang="zh-TW" altLang="en-US" sz="1400" kern="0" dirty="0">
                  <a:latin typeface="Arial"/>
                  <a:ea typeface="微软雅黑"/>
                </a:rPr>
                <a:t>支援下載功能</a:t>
              </a:r>
            </a:p>
          </p:txBody>
        </p:sp>
      </p:grpSp>
    </p:spTree>
    <p:extLst>
      <p:ext uri="{BB962C8B-B14F-4D97-AF65-F5344CB8AC3E}">
        <p14:creationId xmlns:p14="http://schemas.microsoft.com/office/powerpoint/2010/main" val="1825155770"/>
      </p:ext>
    </p:extLst>
  </p:cSld>
  <p:clrMapOvr>
    <a:masterClrMapping/>
  </p:clrMapOvr>
  <mc:AlternateContent xmlns:mc="http://schemas.openxmlformats.org/markup-compatibility/2006" xmlns:p14="http://schemas.microsoft.com/office/powerpoint/2010/main">
    <mc:Choice Requires="p14">
      <p:transition spd="slow" p14:dur="2000" advTm="89644"/>
    </mc:Choice>
    <mc:Fallback xmlns="">
      <p:transition spd="slow" advTm="89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500"/>
                            </p:stCondLst>
                            <p:childTnLst>
                              <p:par>
                                <p:cTn id="15" presetID="2" presetClass="entr" presetSubtype="2" fill="hold" nodeType="afterEffect">
                                  <p:stCondLst>
                                    <p:cond delay="75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1+#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9"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3"/>
          <a:stretch>
            <a:fillRect/>
          </a:stretch>
        </p:blipFill>
        <p:spPr>
          <a:xfrm>
            <a:off x="560769" y="1379538"/>
            <a:ext cx="8706277" cy="5138737"/>
          </a:xfrm>
          <a:prstGeom prst="rect">
            <a:avLst/>
          </a:prstGeom>
        </p:spPr>
      </p:pic>
      <p:pic>
        <p:nvPicPr>
          <p:cNvPr id="9" name="圖片 8"/>
          <p:cNvPicPr>
            <a:picLocks noChangeAspect="1"/>
          </p:cNvPicPr>
          <p:nvPr/>
        </p:nvPicPr>
        <p:blipFill>
          <a:blip r:embed="rId4"/>
          <a:stretch>
            <a:fillRect/>
          </a:stretch>
        </p:blipFill>
        <p:spPr>
          <a:xfrm>
            <a:off x="1195422" y="3357586"/>
            <a:ext cx="10590550" cy="1525486"/>
          </a:xfrm>
          <a:prstGeom prst="rect">
            <a:avLst/>
          </a:prstGeom>
          <a:solidFill>
            <a:schemeClr val="bg1"/>
          </a:solidFill>
        </p:spPr>
      </p:pic>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應用場景與痛點說明</a:t>
            </a:r>
          </a:p>
        </p:txBody>
      </p:sp>
      <p:graphicFrame>
        <p:nvGraphicFramePr>
          <p:cNvPr id="5" name="物件 2"/>
          <p:cNvGraphicFramePr>
            <a:graphicFrameLocks noChangeAspect="1"/>
          </p:cNvGraphicFramePr>
          <p:nvPr>
            <p:extLst>
              <p:ext uri="{D42A27DB-BD31-4B8C-83A1-F6EECF244321}">
                <p14:modId xmlns:p14="http://schemas.microsoft.com/office/powerpoint/2010/main" val="19529348"/>
              </p:ext>
            </p:extLst>
          </p:nvPr>
        </p:nvGraphicFramePr>
        <p:xfrm>
          <a:off x="5466314" y="1853825"/>
          <a:ext cx="3600000" cy="2763605"/>
        </p:xfrm>
        <a:graphic>
          <a:graphicData uri="http://schemas.openxmlformats.org/presentationml/2006/ole">
            <mc:AlternateContent xmlns:mc="http://schemas.openxmlformats.org/markup-compatibility/2006">
              <mc:Choice xmlns:v="urn:schemas-microsoft-com:vml" Requires="v">
                <p:oleObj spid="_x0000_s1227" r:id="rId5" imgW="4766400" imgH="3657600" progId="">
                  <p:embed/>
                </p:oleObj>
              </mc:Choice>
              <mc:Fallback>
                <p:oleObj r:id="rId5" imgW="4766400" imgH="3657600" progId="">
                  <p:embed/>
                  <p:pic>
                    <p:nvPicPr>
                      <p:cNvPr id="10244" name="物件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6314" y="1853825"/>
                        <a:ext cx="3600000" cy="2763605"/>
                      </a:xfrm>
                      <a:prstGeom prst="rect">
                        <a:avLst/>
                      </a:prstGeom>
                      <a:noFill/>
                      <a:ln>
                        <a:noFill/>
                      </a:ln>
                    </p:spPr>
                  </p:pic>
                </p:oleObj>
              </mc:Fallback>
            </mc:AlternateContent>
          </a:graphicData>
        </a:graphic>
      </p:graphicFrame>
      <p:graphicFrame>
        <p:nvGraphicFramePr>
          <p:cNvPr id="6" name="物件 2"/>
          <p:cNvGraphicFramePr>
            <a:graphicFrameLocks noChangeAspect="1"/>
          </p:cNvGraphicFramePr>
          <p:nvPr>
            <p:extLst>
              <p:ext uri="{D42A27DB-BD31-4B8C-83A1-F6EECF244321}">
                <p14:modId xmlns:p14="http://schemas.microsoft.com/office/powerpoint/2010/main" val="3889401306"/>
              </p:ext>
            </p:extLst>
          </p:nvPr>
        </p:nvGraphicFramePr>
        <p:xfrm>
          <a:off x="6490697" y="2578277"/>
          <a:ext cx="3600000" cy="2763982"/>
        </p:xfrm>
        <a:graphic>
          <a:graphicData uri="http://schemas.openxmlformats.org/presentationml/2006/ole">
            <mc:AlternateContent xmlns:mc="http://schemas.openxmlformats.org/markup-compatibility/2006">
              <mc:Choice xmlns:v="urn:schemas-microsoft-com:vml" Requires="v">
                <p:oleObj spid="_x0000_s1228" r:id="rId7" imgW="4766400" imgH="3657600" progId="">
                  <p:embed/>
                </p:oleObj>
              </mc:Choice>
              <mc:Fallback>
                <p:oleObj r:id="rId7" imgW="4766400" imgH="3657600" progId="">
                  <p:embed/>
                  <p:pic>
                    <p:nvPicPr>
                      <p:cNvPr id="11268" name="物件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0697" y="2578277"/>
                        <a:ext cx="3600000" cy="2763982"/>
                      </a:xfrm>
                      <a:prstGeom prst="rect">
                        <a:avLst/>
                      </a:prstGeom>
                      <a:noFill/>
                      <a:ln>
                        <a:noFill/>
                      </a:ln>
                    </p:spPr>
                  </p:pic>
                </p:oleObj>
              </mc:Fallback>
            </mc:AlternateContent>
          </a:graphicData>
        </a:graphic>
      </p:graphicFrame>
      <p:graphicFrame>
        <p:nvGraphicFramePr>
          <p:cNvPr id="7" name="物件 2"/>
          <p:cNvGraphicFramePr>
            <a:graphicFrameLocks noChangeAspect="1"/>
          </p:cNvGraphicFramePr>
          <p:nvPr>
            <p:extLst>
              <p:ext uri="{D42A27DB-BD31-4B8C-83A1-F6EECF244321}">
                <p14:modId xmlns:p14="http://schemas.microsoft.com/office/powerpoint/2010/main" val="427448844"/>
              </p:ext>
            </p:extLst>
          </p:nvPr>
        </p:nvGraphicFramePr>
        <p:xfrm>
          <a:off x="7491155" y="3588547"/>
          <a:ext cx="3600000" cy="2762436"/>
        </p:xfrm>
        <a:graphic>
          <a:graphicData uri="http://schemas.openxmlformats.org/presentationml/2006/ole">
            <mc:AlternateContent xmlns:mc="http://schemas.openxmlformats.org/markup-compatibility/2006">
              <mc:Choice xmlns:v="urn:schemas-microsoft-com:vml" Requires="v">
                <p:oleObj spid="_x0000_s1229" r:id="rId9" imgW="4766400" imgH="3657600" progId="">
                  <p:embed/>
                </p:oleObj>
              </mc:Choice>
              <mc:Fallback>
                <p:oleObj r:id="rId9" imgW="4766400" imgH="3657600" progId="">
                  <p:embed/>
                  <p:pic>
                    <p:nvPicPr>
                      <p:cNvPr id="12292" name="物件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91155" y="3588547"/>
                        <a:ext cx="3600000" cy="2762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圓角矩形 7"/>
          <p:cNvSpPr/>
          <p:nvPr/>
        </p:nvSpPr>
        <p:spPr>
          <a:xfrm>
            <a:off x="1856104" y="1869377"/>
            <a:ext cx="2609752" cy="811098"/>
          </a:xfrm>
          <a:prstGeom prst="roundRect">
            <a:avLst>
              <a:gd name="adj" fmla="val 855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400" dirty="0"/>
              <a:t>大量資料整理與圖表繪製需求</a:t>
            </a:r>
          </a:p>
        </p:txBody>
      </p:sp>
    </p:spTree>
    <p:extLst>
      <p:ext uri="{BB962C8B-B14F-4D97-AF65-F5344CB8AC3E}">
        <p14:creationId xmlns:p14="http://schemas.microsoft.com/office/powerpoint/2010/main" val="1912588904"/>
      </p:ext>
    </p:extLst>
  </p:cSld>
  <p:clrMapOvr>
    <a:masterClrMapping/>
  </p:clrMapOvr>
  <mc:AlternateContent xmlns:mc="http://schemas.openxmlformats.org/markup-compatibility/2006" xmlns:p14="http://schemas.microsoft.com/office/powerpoint/2010/main">
    <mc:Choice Requires="p14">
      <p:transition spd="slow" p14:dur="2000" advTm="26288"/>
    </mc:Choice>
    <mc:Fallback xmlns="">
      <p:transition spd="slow" advTm="26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1000"/>
                                        <p:tgtEl>
                                          <p:spTgt spid="8"/>
                                        </p:tgtEl>
                                      </p:cBhvr>
                                    </p:animEffect>
                                  </p:childTnLst>
                                </p:cTn>
                              </p:par>
                            </p:childTnLst>
                          </p:cTn>
                        </p:par>
                        <p:par>
                          <p:cTn id="8" fill="hold">
                            <p:stCondLst>
                              <p:cond delay="1000"/>
                            </p:stCondLst>
                            <p:childTnLst>
                              <p:par>
                                <p:cTn id="9" presetID="14" presetClass="entr" presetSubtype="10"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2500"/>
                            </p:stCondLst>
                            <p:childTnLst>
                              <p:par>
                                <p:cTn id="13" presetID="21" presetClass="entr" presetSubtype="8" fill="hold" nodeType="after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wheel(8)">
                                      <p:cBhvr>
                                        <p:cTn id="15" dur="1000"/>
                                        <p:tgtEl>
                                          <p:spTgt spid="9"/>
                                        </p:tgtEl>
                                      </p:cBhvr>
                                    </p:animEffect>
                                  </p:childTnLst>
                                </p:cTn>
                              </p:par>
                            </p:childTnLst>
                          </p:cTn>
                        </p:par>
                        <p:par>
                          <p:cTn id="16" fill="hold">
                            <p:stCondLst>
                              <p:cond delay="4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1+#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250"/>
                            </p:stCondLst>
                            <p:childTnLst>
                              <p:par>
                                <p:cTn id="22" presetID="2" presetClass="entr" presetSubtype="2"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750" fill="hold"/>
                                        <p:tgtEl>
                                          <p:spTgt spid="6"/>
                                        </p:tgtEl>
                                        <p:attrNameLst>
                                          <p:attrName>ppt_x</p:attrName>
                                        </p:attrNameLst>
                                      </p:cBhvr>
                                      <p:tavLst>
                                        <p:tav tm="0">
                                          <p:val>
                                            <p:strVal val="1+#ppt_w/2"/>
                                          </p:val>
                                        </p:tav>
                                        <p:tav tm="100000">
                                          <p:val>
                                            <p:strVal val="#ppt_x"/>
                                          </p:val>
                                        </p:tav>
                                      </p:tavLst>
                                    </p:anim>
                                    <p:anim calcmode="lin" valueType="num">
                                      <p:cBhvr additive="base">
                                        <p:cTn id="25" dur="75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6000"/>
                            </p:stCondLst>
                            <p:childTnLst>
                              <p:par>
                                <p:cTn id="27" presetID="2" presetClass="entr" presetSubtype="2"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1+#ppt_w/2"/>
                                          </p:val>
                                        </p:tav>
                                        <p:tav tm="100000">
                                          <p:val>
                                            <p:strVal val="#ppt_x"/>
                                          </p:val>
                                        </p:tav>
                                      </p:tavLst>
                                    </p:anim>
                                    <p:anim calcmode="lin" valueType="num">
                                      <p:cBhvr additive="base">
                                        <p:cTn id="30"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內容版面配置區 7"/>
          <p:cNvPicPr>
            <a:picLocks noGrp="1" noChangeAspect="1"/>
          </p:cNvPicPr>
          <p:nvPr>
            <p:ph idx="1"/>
          </p:nvPr>
        </p:nvPicPr>
        <p:blipFill>
          <a:blip r:embed="rId3"/>
          <a:stretch>
            <a:fillRect/>
          </a:stretch>
        </p:blipFill>
        <p:spPr>
          <a:xfrm>
            <a:off x="718387" y="1381560"/>
            <a:ext cx="6682758" cy="3190440"/>
          </a:xfrm>
          <a:prstGeom prst="rect">
            <a:avLst/>
          </a:prstGeom>
          <a:ln>
            <a:solidFill>
              <a:schemeClr val="tx1"/>
            </a:solidFill>
          </a:ln>
        </p:spPr>
      </p:pic>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應用場景與痛點說明</a:t>
            </a:r>
          </a:p>
        </p:txBody>
      </p:sp>
      <p:pic>
        <p:nvPicPr>
          <p:cNvPr id="9" name="圖片 8"/>
          <p:cNvPicPr>
            <a:picLocks noChangeAspect="1"/>
          </p:cNvPicPr>
          <p:nvPr/>
        </p:nvPicPr>
        <p:blipFill>
          <a:blip r:embed="rId4"/>
          <a:stretch>
            <a:fillRect/>
          </a:stretch>
        </p:blipFill>
        <p:spPr>
          <a:xfrm>
            <a:off x="1268901" y="3699030"/>
            <a:ext cx="2713290" cy="2628000"/>
          </a:xfrm>
          <a:prstGeom prst="rect">
            <a:avLst/>
          </a:prstGeom>
          <a:ln>
            <a:solidFill>
              <a:schemeClr val="tx1"/>
            </a:solidFill>
          </a:ln>
        </p:spPr>
      </p:pic>
      <p:pic>
        <p:nvPicPr>
          <p:cNvPr id="10" name="圖片 9"/>
          <p:cNvPicPr>
            <a:picLocks noChangeAspect="1"/>
          </p:cNvPicPr>
          <p:nvPr/>
        </p:nvPicPr>
        <p:blipFill rotWithShape="1">
          <a:blip r:embed="rId5"/>
          <a:srcRect b="9386"/>
          <a:stretch/>
        </p:blipFill>
        <p:spPr>
          <a:xfrm>
            <a:off x="2394025" y="3699030"/>
            <a:ext cx="3132426" cy="2628000"/>
          </a:xfrm>
          <a:prstGeom prst="rect">
            <a:avLst/>
          </a:prstGeom>
          <a:ln>
            <a:solidFill>
              <a:schemeClr val="tx1"/>
            </a:solidFill>
          </a:ln>
        </p:spPr>
      </p:pic>
      <p:pic>
        <p:nvPicPr>
          <p:cNvPr id="11" name="圖片 10"/>
          <p:cNvPicPr>
            <a:picLocks noChangeAspect="1"/>
          </p:cNvPicPr>
          <p:nvPr/>
        </p:nvPicPr>
        <p:blipFill>
          <a:blip r:embed="rId6"/>
          <a:stretch>
            <a:fillRect/>
          </a:stretch>
        </p:blipFill>
        <p:spPr>
          <a:xfrm>
            <a:off x="3429141" y="3699030"/>
            <a:ext cx="2878286" cy="2628000"/>
          </a:xfrm>
          <a:prstGeom prst="rect">
            <a:avLst/>
          </a:prstGeom>
          <a:ln>
            <a:solidFill>
              <a:schemeClr val="tx1"/>
            </a:solidFill>
          </a:ln>
        </p:spPr>
      </p:pic>
      <p:sp>
        <p:nvSpPr>
          <p:cNvPr id="13" name="圓角矩形 12"/>
          <p:cNvSpPr/>
          <p:nvPr/>
        </p:nvSpPr>
        <p:spPr>
          <a:xfrm>
            <a:off x="1752286" y="2360275"/>
            <a:ext cx="2650365"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TW" dirty="0" err="1"/>
              <a:t>Effitest</a:t>
            </a:r>
            <a:r>
              <a:rPr lang="zh-TW" altLang="en-US" dirty="0"/>
              <a:t>：沒有關鍵指標</a:t>
            </a:r>
          </a:p>
        </p:txBody>
      </p:sp>
      <p:pic>
        <p:nvPicPr>
          <p:cNvPr id="17" name="圖片 16"/>
          <p:cNvPicPr>
            <a:picLocks noChangeAspect="1"/>
          </p:cNvPicPr>
          <p:nvPr/>
        </p:nvPicPr>
        <p:blipFill>
          <a:blip r:embed="rId7"/>
          <a:stretch>
            <a:fillRect/>
          </a:stretch>
        </p:blipFill>
        <p:spPr>
          <a:xfrm>
            <a:off x="4097895" y="3699030"/>
            <a:ext cx="4911251" cy="2628000"/>
          </a:xfrm>
          <a:prstGeom prst="rect">
            <a:avLst/>
          </a:prstGeom>
          <a:ln>
            <a:solidFill>
              <a:schemeClr val="tx1"/>
            </a:solidFill>
          </a:ln>
        </p:spPr>
      </p:pic>
      <p:sp>
        <p:nvSpPr>
          <p:cNvPr id="14" name="圓角矩形 13"/>
          <p:cNvSpPr/>
          <p:nvPr/>
        </p:nvSpPr>
        <p:spPr>
          <a:xfrm>
            <a:off x="941017" y="4824155"/>
            <a:ext cx="4644799"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TW" dirty="0" err="1"/>
              <a:t>Weimin</a:t>
            </a:r>
            <a:r>
              <a:rPr lang="zh-TW" altLang="en-US" dirty="0"/>
              <a:t>：一份資料多筆檔案，整合步驟繁多</a:t>
            </a:r>
          </a:p>
        </p:txBody>
      </p:sp>
      <p:pic>
        <p:nvPicPr>
          <p:cNvPr id="15" name="圖片 14"/>
          <p:cNvPicPr>
            <a:picLocks noChangeAspect="1"/>
          </p:cNvPicPr>
          <p:nvPr/>
        </p:nvPicPr>
        <p:blipFill>
          <a:blip r:embed="rId8"/>
          <a:stretch>
            <a:fillRect/>
          </a:stretch>
        </p:blipFill>
        <p:spPr>
          <a:xfrm>
            <a:off x="6961440" y="1196371"/>
            <a:ext cx="4622524" cy="3807804"/>
          </a:xfrm>
          <a:prstGeom prst="rect">
            <a:avLst/>
          </a:prstGeom>
          <a:ln>
            <a:solidFill>
              <a:schemeClr val="tx1"/>
            </a:solidFill>
          </a:ln>
        </p:spPr>
      </p:pic>
      <p:pic>
        <p:nvPicPr>
          <p:cNvPr id="19" name="圖片 18"/>
          <p:cNvPicPr>
            <a:picLocks noChangeAspect="1"/>
          </p:cNvPicPr>
          <p:nvPr/>
        </p:nvPicPr>
        <p:blipFill>
          <a:blip r:embed="rId9"/>
          <a:stretch>
            <a:fillRect/>
          </a:stretch>
        </p:blipFill>
        <p:spPr>
          <a:xfrm>
            <a:off x="5782459" y="2720315"/>
            <a:ext cx="4652869" cy="3899420"/>
          </a:xfrm>
          <a:prstGeom prst="rect">
            <a:avLst/>
          </a:prstGeom>
          <a:ln>
            <a:solidFill>
              <a:schemeClr val="tx1"/>
            </a:solidFill>
          </a:ln>
        </p:spPr>
      </p:pic>
      <p:sp>
        <p:nvSpPr>
          <p:cNvPr id="20" name="圓角矩形 19"/>
          <p:cNvSpPr/>
          <p:nvPr/>
        </p:nvSpPr>
        <p:spPr>
          <a:xfrm>
            <a:off x="6235764" y="4558643"/>
            <a:ext cx="5032482"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TW" dirty="0"/>
              <a:t>JUNO</a:t>
            </a:r>
            <a:r>
              <a:rPr lang="zh-TW" altLang="en-US" dirty="0"/>
              <a:t>：非數值欄位，無法直接用於圖表繪製</a:t>
            </a:r>
          </a:p>
        </p:txBody>
      </p:sp>
      <p:sp>
        <p:nvSpPr>
          <p:cNvPr id="21" name="圓角矩形 20"/>
          <p:cNvSpPr/>
          <p:nvPr/>
        </p:nvSpPr>
        <p:spPr>
          <a:xfrm>
            <a:off x="2394025" y="3525169"/>
            <a:ext cx="7565909" cy="543771"/>
          </a:xfrm>
          <a:prstGeom prst="roundRect">
            <a:avLst>
              <a:gd name="adj" fmla="val 855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400" dirty="0"/>
              <a:t>測試程式種類繁多且格式不統一</a:t>
            </a:r>
          </a:p>
        </p:txBody>
      </p:sp>
      <p:pic>
        <p:nvPicPr>
          <p:cNvPr id="18" name="圖片 17"/>
          <p:cNvPicPr>
            <a:picLocks noChangeAspect="1"/>
          </p:cNvPicPr>
          <p:nvPr/>
        </p:nvPicPr>
        <p:blipFill rotWithShape="1">
          <a:blip r:embed="rId8"/>
          <a:srcRect l="76067" t="76957" r="1" b="8324"/>
          <a:stretch/>
        </p:blipFill>
        <p:spPr>
          <a:xfrm>
            <a:off x="9696400" y="1198416"/>
            <a:ext cx="1887563" cy="956337"/>
          </a:xfrm>
          <a:prstGeom prst="rect">
            <a:avLst/>
          </a:prstGeom>
          <a:ln w="28575">
            <a:solidFill>
              <a:srgbClr val="FF0000"/>
            </a:solidFill>
          </a:ln>
        </p:spPr>
      </p:pic>
      <p:sp>
        <p:nvSpPr>
          <p:cNvPr id="16" name="圓角矩形 15"/>
          <p:cNvSpPr/>
          <p:nvPr/>
        </p:nvSpPr>
        <p:spPr>
          <a:xfrm>
            <a:off x="7016816" y="2065537"/>
            <a:ext cx="3802841"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zh-TW" dirty="0"/>
              <a:t>DTC</a:t>
            </a:r>
            <a:r>
              <a:rPr lang="zh-TW" altLang="en-US" dirty="0"/>
              <a:t>：數值採用科學符號不易閱讀</a:t>
            </a:r>
          </a:p>
        </p:txBody>
      </p:sp>
      <p:pic>
        <p:nvPicPr>
          <p:cNvPr id="22" name="圖片 21"/>
          <p:cNvPicPr>
            <a:picLocks noChangeAspect="1"/>
          </p:cNvPicPr>
          <p:nvPr/>
        </p:nvPicPr>
        <p:blipFill rotWithShape="1">
          <a:blip r:embed="rId9"/>
          <a:srcRect l="44497" t="84228" r="26486"/>
          <a:stretch/>
        </p:blipFill>
        <p:spPr>
          <a:xfrm>
            <a:off x="8257331" y="5533581"/>
            <a:ext cx="2151890" cy="980249"/>
          </a:xfrm>
          <a:prstGeom prst="rect">
            <a:avLst/>
          </a:prstGeom>
          <a:ln w="28575">
            <a:solidFill>
              <a:srgbClr val="FF0000"/>
            </a:solidFill>
          </a:ln>
        </p:spPr>
      </p:pic>
      <p:cxnSp>
        <p:nvCxnSpPr>
          <p:cNvPr id="4" name="直線單箭頭接點 3"/>
          <p:cNvCxnSpPr>
            <a:stCxn id="18" idx="1"/>
            <a:endCxn id="16" idx="0"/>
          </p:cNvCxnSpPr>
          <p:nvPr/>
        </p:nvCxnSpPr>
        <p:spPr>
          <a:xfrm flipH="1">
            <a:off x="8918237" y="1676585"/>
            <a:ext cx="778163" cy="388952"/>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直線單箭頭接點 5"/>
          <p:cNvCxnSpPr>
            <a:stCxn id="20" idx="2"/>
            <a:endCxn id="22" idx="0"/>
          </p:cNvCxnSpPr>
          <p:nvPr/>
        </p:nvCxnSpPr>
        <p:spPr>
          <a:xfrm>
            <a:off x="8752005" y="4918683"/>
            <a:ext cx="581271" cy="614898"/>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564916"/>
      </p:ext>
    </p:extLst>
  </p:cSld>
  <p:clrMapOvr>
    <a:masterClrMapping/>
  </p:clrMapOvr>
  <mc:AlternateContent xmlns:mc="http://schemas.openxmlformats.org/markup-compatibility/2006" xmlns:p14="http://schemas.microsoft.com/office/powerpoint/2010/main">
    <mc:Choice Requires="p14">
      <p:transition spd="slow" p14:dur="2000" advTm="29196"/>
    </mc:Choice>
    <mc:Fallback xmlns="">
      <p:transition spd="slow" advTm="29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par>
                          <p:cTn id="16" fill="hold">
                            <p:stCondLst>
                              <p:cond delay="1500"/>
                            </p:stCondLst>
                            <p:childTnLst>
                              <p:par>
                                <p:cTn id="17" presetID="2" presetClass="entr" presetSubtype="4" fill="hold" nodeType="after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2" presetClass="entr" presetSubtype="4"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1000" fill="hold"/>
                                        <p:tgtEl>
                                          <p:spTgt spid="14"/>
                                        </p:tgtEl>
                                        <p:attrNameLst>
                                          <p:attrName>ppt_w</p:attrName>
                                        </p:attrNameLst>
                                      </p:cBhvr>
                                      <p:tavLst>
                                        <p:tav tm="0">
                                          <p:val>
                                            <p:fltVal val="0"/>
                                          </p:val>
                                        </p:tav>
                                        <p:tav tm="100000">
                                          <p:val>
                                            <p:strVal val="#ppt_w"/>
                                          </p:val>
                                        </p:tav>
                                      </p:tavLst>
                                    </p:anim>
                                    <p:anim calcmode="lin" valueType="num">
                                      <p:cBhvr>
                                        <p:cTn id="40" dur="1000" fill="hold"/>
                                        <p:tgtEl>
                                          <p:spTgt spid="14"/>
                                        </p:tgtEl>
                                        <p:attrNameLst>
                                          <p:attrName>ppt_h</p:attrName>
                                        </p:attrNameLst>
                                      </p:cBhvr>
                                      <p:tavLst>
                                        <p:tav tm="0">
                                          <p:val>
                                            <p:fltVal val="0"/>
                                          </p:val>
                                        </p:tav>
                                        <p:tav tm="100000">
                                          <p:val>
                                            <p:strVal val="#ppt_h"/>
                                          </p:val>
                                        </p:tav>
                                      </p:tavLst>
                                    </p:anim>
                                    <p:anim calcmode="lin" valueType="num">
                                      <p:cBhvr>
                                        <p:cTn id="41" dur="1000" fill="hold"/>
                                        <p:tgtEl>
                                          <p:spTgt spid="14"/>
                                        </p:tgtEl>
                                        <p:attrNameLst>
                                          <p:attrName>style.rotation</p:attrName>
                                        </p:attrNameLst>
                                      </p:cBhvr>
                                      <p:tavLst>
                                        <p:tav tm="0">
                                          <p:val>
                                            <p:fltVal val="90"/>
                                          </p:val>
                                        </p:tav>
                                        <p:tav tm="100000">
                                          <p:val>
                                            <p:fltVal val="0"/>
                                          </p:val>
                                        </p:tav>
                                      </p:tavLst>
                                    </p:anim>
                                    <p:animEffect transition="in" filter="fade">
                                      <p:cBhvr>
                                        <p:cTn id="42" dur="1000"/>
                                        <p:tgtEl>
                                          <p:spTgt spid="14"/>
                                        </p:tgtEl>
                                      </p:cBhvr>
                                    </p:animEffect>
                                  </p:childTnLst>
                                </p:cTn>
                              </p:par>
                            </p:childTnLst>
                          </p:cTn>
                        </p:par>
                        <p:par>
                          <p:cTn id="43" fill="hold">
                            <p:stCondLst>
                              <p:cond delay="5500"/>
                            </p:stCondLst>
                            <p:childTnLst>
                              <p:par>
                                <p:cTn id="44" presetID="2" presetClass="entr" presetSubtype="1" fill="hold" nodeType="afterEffect">
                                  <p:stCondLst>
                                    <p:cond delay="100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0-#ppt_h/2"/>
                                          </p:val>
                                        </p:tav>
                                        <p:tav tm="100000">
                                          <p:val>
                                            <p:strVal val="#ppt_y"/>
                                          </p:val>
                                        </p:tav>
                                      </p:tavLst>
                                    </p:anim>
                                  </p:childTnLst>
                                </p:cTn>
                              </p:par>
                            </p:childTnLst>
                          </p:cTn>
                        </p:par>
                        <p:par>
                          <p:cTn id="48" fill="hold">
                            <p:stCondLst>
                              <p:cond delay="7000"/>
                            </p:stCondLst>
                            <p:childTnLst>
                              <p:par>
                                <p:cTn id="49" presetID="31"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 calcmode="lin" valueType="num">
                                      <p:cBhvr>
                                        <p:cTn id="53" dur="1000" fill="hold"/>
                                        <p:tgtEl>
                                          <p:spTgt spid="16"/>
                                        </p:tgtEl>
                                        <p:attrNameLst>
                                          <p:attrName>style.rotation</p:attrName>
                                        </p:attrNameLst>
                                      </p:cBhvr>
                                      <p:tavLst>
                                        <p:tav tm="0">
                                          <p:val>
                                            <p:fltVal val="90"/>
                                          </p:val>
                                        </p:tav>
                                        <p:tav tm="100000">
                                          <p:val>
                                            <p:fltVal val="0"/>
                                          </p:val>
                                        </p:tav>
                                      </p:tavLst>
                                    </p:anim>
                                    <p:animEffect transition="in" filter="fade">
                                      <p:cBhvr>
                                        <p:cTn id="54" dur="1000"/>
                                        <p:tgtEl>
                                          <p:spTgt spid="16"/>
                                        </p:tgtEl>
                                      </p:cBhvr>
                                    </p:animEffect>
                                  </p:childTnLst>
                                </p:cTn>
                              </p:par>
                            </p:childTnLst>
                          </p:cTn>
                        </p:par>
                        <p:par>
                          <p:cTn id="55" fill="hold">
                            <p:stCondLst>
                              <p:cond delay="8000"/>
                            </p:stCondLst>
                            <p:childTnLst>
                              <p:par>
                                <p:cTn id="56" presetID="2" presetClass="entr" presetSubtype="2" fill="hold" nodeType="afterEffect">
                                  <p:stCondLst>
                                    <p:cond delay="100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1+#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childTnLst>
                          </p:cTn>
                        </p:par>
                        <p:par>
                          <p:cTn id="60" fill="hold">
                            <p:stCondLst>
                              <p:cond delay="9500"/>
                            </p:stCondLst>
                            <p:childTnLst>
                              <p:par>
                                <p:cTn id="61" presetID="3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1000" fill="hold"/>
                                        <p:tgtEl>
                                          <p:spTgt spid="20"/>
                                        </p:tgtEl>
                                        <p:attrNameLst>
                                          <p:attrName>ppt_w</p:attrName>
                                        </p:attrNameLst>
                                      </p:cBhvr>
                                      <p:tavLst>
                                        <p:tav tm="0">
                                          <p:val>
                                            <p:fltVal val="0"/>
                                          </p:val>
                                        </p:tav>
                                        <p:tav tm="100000">
                                          <p:val>
                                            <p:strVal val="#ppt_w"/>
                                          </p:val>
                                        </p:tav>
                                      </p:tavLst>
                                    </p:anim>
                                    <p:anim calcmode="lin" valueType="num">
                                      <p:cBhvr>
                                        <p:cTn id="64" dur="1000" fill="hold"/>
                                        <p:tgtEl>
                                          <p:spTgt spid="20"/>
                                        </p:tgtEl>
                                        <p:attrNameLst>
                                          <p:attrName>ppt_h</p:attrName>
                                        </p:attrNameLst>
                                      </p:cBhvr>
                                      <p:tavLst>
                                        <p:tav tm="0">
                                          <p:val>
                                            <p:fltVal val="0"/>
                                          </p:val>
                                        </p:tav>
                                        <p:tav tm="100000">
                                          <p:val>
                                            <p:strVal val="#ppt_h"/>
                                          </p:val>
                                        </p:tav>
                                      </p:tavLst>
                                    </p:anim>
                                    <p:anim calcmode="lin" valueType="num">
                                      <p:cBhvr>
                                        <p:cTn id="65" dur="1000" fill="hold"/>
                                        <p:tgtEl>
                                          <p:spTgt spid="20"/>
                                        </p:tgtEl>
                                        <p:attrNameLst>
                                          <p:attrName>style.rotation</p:attrName>
                                        </p:attrNameLst>
                                      </p:cBhvr>
                                      <p:tavLst>
                                        <p:tav tm="0">
                                          <p:val>
                                            <p:fltVal val="90"/>
                                          </p:val>
                                        </p:tav>
                                        <p:tav tm="100000">
                                          <p:val>
                                            <p:fltVal val="0"/>
                                          </p:val>
                                        </p:tav>
                                      </p:tavLst>
                                    </p:anim>
                                    <p:animEffect transition="in" filter="fade">
                                      <p:cBhvr>
                                        <p:cTn id="66" dur="1000"/>
                                        <p:tgtEl>
                                          <p:spTgt spid="20"/>
                                        </p:tgtEl>
                                      </p:cBhvr>
                                    </p:animEffect>
                                  </p:childTnLst>
                                </p:cTn>
                              </p:par>
                            </p:childTnLst>
                          </p:cTn>
                        </p:par>
                        <p:par>
                          <p:cTn id="67" fill="hold">
                            <p:stCondLst>
                              <p:cond delay="10500"/>
                            </p:stCondLst>
                            <p:childTnLst>
                              <p:par>
                                <p:cTn id="68" presetID="4" presetClass="entr" presetSubtype="32" fill="hold" grpId="0" nodeType="afterEffect">
                                  <p:stCondLst>
                                    <p:cond delay="500"/>
                                  </p:stCondLst>
                                  <p:childTnLst>
                                    <p:set>
                                      <p:cBhvr>
                                        <p:cTn id="69" dur="1" fill="hold">
                                          <p:stCondLst>
                                            <p:cond delay="0"/>
                                          </p:stCondLst>
                                        </p:cTn>
                                        <p:tgtEl>
                                          <p:spTgt spid="21"/>
                                        </p:tgtEl>
                                        <p:attrNameLst>
                                          <p:attrName>style.visibility</p:attrName>
                                        </p:attrNameLst>
                                      </p:cBhvr>
                                      <p:to>
                                        <p:strVal val="visible"/>
                                      </p:to>
                                    </p:set>
                                    <p:animEffect transition="in" filter="box(out)">
                                      <p:cBhvr>
                                        <p:cTn id="70" dur="2000"/>
                                        <p:tgtEl>
                                          <p:spTgt spid="21"/>
                                        </p:tgtEl>
                                      </p:cBhvr>
                                    </p:animEffect>
                                  </p:childTnLst>
                                </p:cTn>
                              </p:par>
                            </p:childTnLst>
                          </p:cTn>
                        </p:par>
                        <p:par>
                          <p:cTn id="71" fill="hold">
                            <p:stCondLst>
                              <p:cond delay="13000"/>
                            </p:stCondLst>
                            <p:childTnLst>
                              <p:par>
                                <p:cTn id="72" presetID="2" presetClass="entr" presetSubtype="1" fill="hold" nodeType="afterEffect">
                                  <p:stCondLst>
                                    <p:cond delay="100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fill="hold"/>
                                        <p:tgtEl>
                                          <p:spTgt spid="18"/>
                                        </p:tgtEl>
                                        <p:attrNameLst>
                                          <p:attrName>ppt_x</p:attrName>
                                        </p:attrNameLst>
                                      </p:cBhvr>
                                      <p:tavLst>
                                        <p:tav tm="0">
                                          <p:val>
                                            <p:strVal val="#ppt_x"/>
                                          </p:val>
                                        </p:tav>
                                        <p:tav tm="100000">
                                          <p:val>
                                            <p:strVal val="#ppt_x"/>
                                          </p:val>
                                        </p:tav>
                                      </p:tavLst>
                                    </p:anim>
                                    <p:anim calcmode="lin" valueType="num">
                                      <p:cBhvr additive="base">
                                        <p:cTn id="75" dur="500" fill="hold"/>
                                        <p:tgtEl>
                                          <p:spTgt spid="18"/>
                                        </p:tgtEl>
                                        <p:attrNameLst>
                                          <p:attrName>ppt_y</p:attrName>
                                        </p:attrNameLst>
                                      </p:cBhvr>
                                      <p:tavLst>
                                        <p:tav tm="0">
                                          <p:val>
                                            <p:strVal val="0-#ppt_h/2"/>
                                          </p:val>
                                        </p:tav>
                                        <p:tav tm="100000">
                                          <p:val>
                                            <p:strVal val="#ppt_y"/>
                                          </p:val>
                                        </p:tav>
                                      </p:tavLst>
                                    </p:anim>
                                  </p:childTnLst>
                                </p:cTn>
                              </p:par>
                            </p:childTnLst>
                          </p:cTn>
                        </p:par>
                        <p:par>
                          <p:cTn id="76" fill="hold">
                            <p:stCondLst>
                              <p:cond delay="14500"/>
                            </p:stCondLst>
                            <p:childTnLst>
                              <p:par>
                                <p:cTn id="77" presetID="2" presetClass="entr" presetSubtype="2" fill="hold" nodeType="afterEffect">
                                  <p:stCondLst>
                                    <p:cond delay="100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1+#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animBg="1"/>
      <p:bldP spid="21"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解決策略與邏輯流程</a:t>
            </a:r>
          </a:p>
        </p:txBody>
      </p:sp>
      <p:grpSp>
        <p:nvGrpSpPr>
          <p:cNvPr id="85" name="78338582-8f7b-4e32-83e1-e9fc1ce29c43">
            <a:extLst>
              <a:ext uri="{FF2B5EF4-FFF2-40B4-BE49-F238E27FC236}">
                <a16:creationId xmlns:a16="http://schemas.microsoft.com/office/drawing/2014/main" id="{AFEC24B1-A6AC-48B2-87CB-BC85BF12E9A3}"/>
              </a:ext>
            </a:extLst>
          </p:cNvPr>
          <p:cNvGrpSpPr>
            <a:grpSpLocks noChangeAspect="1"/>
          </p:cNvGrpSpPr>
          <p:nvPr/>
        </p:nvGrpSpPr>
        <p:grpSpPr>
          <a:xfrm>
            <a:off x="899201" y="2034781"/>
            <a:ext cx="10402646" cy="3387032"/>
            <a:chOff x="899318" y="1288638"/>
            <a:chExt cx="10404000" cy="3386248"/>
          </a:xfrm>
        </p:grpSpPr>
        <p:sp>
          <p:nvSpPr>
            <p:cNvPr id="113" name="矩形: 圆角 29"/>
            <p:cNvSpPr/>
            <p:nvPr/>
          </p:nvSpPr>
          <p:spPr>
            <a:xfrm>
              <a:off x="899318" y="4365104"/>
              <a:ext cx="10404000" cy="133390"/>
            </a:xfrm>
            <a:prstGeom prst="roundRect">
              <a:avLst>
                <a:gd name="adj" fmla="val 50000"/>
              </a:avLst>
            </a:prstGeom>
            <a:solidFill>
              <a:srgbClr val="595959"/>
            </a:solidFill>
            <a:ln w="25400" cap="flat" cmpd="sng">
              <a:noFill/>
              <a:prstDash val="solid"/>
              <a:miter/>
              <a:headEnd type="none" w="med" len="med"/>
              <a:tailEnd type="none" w="med" len="me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nvGrpSpPr>
            <p:cNvPr id="114" name="组合 4"/>
            <p:cNvGrpSpPr/>
            <p:nvPr/>
          </p:nvGrpSpPr>
          <p:grpSpPr>
            <a:xfrm>
              <a:off x="1681126" y="1288638"/>
              <a:ext cx="8817768" cy="3386248"/>
              <a:chOff x="1919536" y="1288638"/>
              <a:chExt cx="8817768" cy="3386248"/>
            </a:xfrm>
          </p:grpSpPr>
          <p:grpSp>
            <p:nvGrpSpPr>
              <p:cNvPr id="115" name="组合 5"/>
              <p:cNvGrpSpPr/>
              <p:nvPr/>
            </p:nvGrpSpPr>
            <p:grpSpPr>
              <a:xfrm>
                <a:off x="1919536" y="1288638"/>
                <a:ext cx="1905000" cy="2763925"/>
                <a:chOff x="1556810" y="2192729"/>
                <a:chExt cx="1905000" cy="2763925"/>
              </a:xfrm>
            </p:grpSpPr>
            <p:grpSp>
              <p:nvGrpSpPr>
                <p:cNvPr id="135" name="组合 35"/>
                <p:cNvGrpSpPr/>
                <p:nvPr/>
              </p:nvGrpSpPr>
              <p:grpSpPr>
                <a:xfrm>
                  <a:off x="1556810" y="2192729"/>
                  <a:ext cx="1905000" cy="2657576"/>
                  <a:chOff x="5869897" y="4739417"/>
                  <a:chExt cx="3809999" cy="5315151"/>
                </a:xfrm>
              </p:grpSpPr>
              <p:sp>
                <p:nvSpPr>
                  <p:cNvPr id="137" name="矩形: 圆角 4"/>
                  <p:cNvSpPr/>
                  <p:nvPr/>
                </p:nvSpPr>
                <p:spPr>
                  <a:xfrm>
                    <a:off x="5869897" y="4739417"/>
                    <a:ext cx="3809999" cy="5315151"/>
                  </a:xfrm>
                  <a:prstGeom prst="roundRect">
                    <a:avLst>
                      <a:gd name="adj" fmla="val 3932"/>
                    </a:avLst>
                  </a:prstGeom>
                  <a:solidFill>
                    <a:srgbClr val="595959"/>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138" name="任意多边形: 形状 5"/>
                  <p:cNvSpPr>
                    <a:spLocks/>
                  </p:cNvSpPr>
                  <p:nvPr/>
                </p:nvSpPr>
                <p:spPr bwMode="auto">
                  <a:xfrm>
                    <a:off x="7338981" y="6457999"/>
                    <a:ext cx="979112" cy="979368"/>
                  </a:xfrm>
                  <a:custGeom>
                    <a:avLst/>
                    <a:gdLst>
                      <a:gd name="T0" fmla="*/ 354 w 454"/>
                      <a:gd name="T1" fmla="*/ 332 h 453"/>
                      <a:gd name="T2" fmla="*/ 354 w 454"/>
                      <a:gd name="T3" fmla="*/ 332 h 453"/>
                      <a:gd name="T4" fmla="*/ 142 w 454"/>
                      <a:gd name="T5" fmla="*/ 346 h 453"/>
                      <a:gd name="T6" fmla="*/ 50 w 454"/>
                      <a:gd name="T7" fmla="*/ 438 h 453"/>
                      <a:gd name="T8" fmla="*/ 7 w 454"/>
                      <a:gd name="T9" fmla="*/ 438 h 453"/>
                      <a:gd name="T10" fmla="*/ 7 w 454"/>
                      <a:gd name="T11" fmla="*/ 396 h 453"/>
                      <a:gd name="T12" fmla="*/ 106 w 454"/>
                      <a:gd name="T13" fmla="*/ 304 h 453"/>
                      <a:gd name="T14" fmla="*/ 120 w 454"/>
                      <a:gd name="T15" fmla="*/ 92 h 453"/>
                      <a:gd name="T16" fmla="*/ 177 w 454"/>
                      <a:gd name="T17" fmla="*/ 35 h 453"/>
                      <a:gd name="T18" fmla="*/ 212 w 454"/>
                      <a:gd name="T19" fmla="*/ 78 h 453"/>
                      <a:gd name="T20" fmla="*/ 283 w 454"/>
                      <a:gd name="T21" fmla="*/ 7 h 453"/>
                      <a:gd name="T22" fmla="*/ 318 w 454"/>
                      <a:gd name="T23" fmla="*/ 7 h 453"/>
                      <a:gd name="T24" fmla="*/ 318 w 454"/>
                      <a:gd name="T25" fmla="*/ 50 h 453"/>
                      <a:gd name="T26" fmla="*/ 255 w 454"/>
                      <a:gd name="T27" fmla="*/ 113 h 453"/>
                      <a:gd name="T28" fmla="*/ 333 w 454"/>
                      <a:gd name="T29" fmla="*/ 191 h 453"/>
                      <a:gd name="T30" fmla="*/ 396 w 454"/>
                      <a:gd name="T31" fmla="*/ 127 h 453"/>
                      <a:gd name="T32" fmla="*/ 438 w 454"/>
                      <a:gd name="T33" fmla="*/ 127 h 453"/>
                      <a:gd name="T34" fmla="*/ 438 w 454"/>
                      <a:gd name="T35" fmla="*/ 170 h 453"/>
                      <a:gd name="T36" fmla="*/ 375 w 454"/>
                      <a:gd name="T37" fmla="*/ 233 h 453"/>
                      <a:gd name="T38" fmla="*/ 410 w 454"/>
                      <a:gd name="T39" fmla="*/ 276 h 453"/>
                      <a:gd name="T40" fmla="*/ 354 w 454"/>
                      <a:gd name="T41" fmla="*/ 33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4" h="453">
                        <a:moveTo>
                          <a:pt x="354" y="332"/>
                        </a:moveTo>
                        <a:lnTo>
                          <a:pt x="354" y="332"/>
                        </a:lnTo>
                        <a:cubicBezTo>
                          <a:pt x="297" y="389"/>
                          <a:pt x="205" y="396"/>
                          <a:pt x="142" y="346"/>
                        </a:cubicBezTo>
                        <a:cubicBezTo>
                          <a:pt x="50" y="438"/>
                          <a:pt x="50" y="438"/>
                          <a:pt x="50" y="438"/>
                        </a:cubicBezTo>
                        <a:cubicBezTo>
                          <a:pt x="36" y="452"/>
                          <a:pt x="22" y="452"/>
                          <a:pt x="7" y="438"/>
                        </a:cubicBezTo>
                        <a:cubicBezTo>
                          <a:pt x="0" y="431"/>
                          <a:pt x="0" y="410"/>
                          <a:pt x="7" y="396"/>
                        </a:cubicBezTo>
                        <a:cubicBezTo>
                          <a:pt x="106" y="304"/>
                          <a:pt x="106" y="304"/>
                          <a:pt x="106" y="304"/>
                        </a:cubicBezTo>
                        <a:cubicBezTo>
                          <a:pt x="57" y="240"/>
                          <a:pt x="57" y="148"/>
                          <a:pt x="120" y="92"/>
                        </a:cubicBezTo>
                        <a:cubicBezTo>
                          <a:pt x="177" y="35"/>
                          <a:pt x="177" y="35"/>
                          <a:pt x="177" y="35"/>
                        </a:cubicBezTo>
                        <a:cubicBezTo>
                          <a:pt x="212" y="78"/>
                          <a:pt x="212" y="78"/>
                          <a:pt x="212" y="78"/>
                        </a:cubicBezTo>
                        <a:cubicBezTo>
                          <a:pt x="283" y="7"/>
                          <a:pt x="283" y="7"/>
                          <a:pt x="283" y="7"/>
                        </a:cubicBezTo>
                        <a:cubicBezTo>
                          <a:pt x="290" y="0"/>
                          <a:pt x="311" y="0"/>
                          <a:pt x="318" y="7"/>
                        </a:cubicBezTo>
                        <a:cubicBezTo>
                          <a:pt x="333" y="21"/>
                          <a:pt x="333" y="35"/>
                          <a:pt x="318" y="50"/>
                        </a:cubicBezTo>
                        <a:cubicBezTo>
                          <a:pt x="255" y="113"/>
                          <a:pt x="255" y="113"/>
                          <a:pt x="255" y="113"/>
                        </a:cubicBezTo>
                        <a:cubicBezTo>
                          <a:pt x="333" y="191"/>
                          <a:pt x="333" y="191"/>
                          <a:pt x="333" y="191"/>
                        </a:cubicBezTo>
                        <a:cubicBezTo>
                          <a:pt x="396" y="127"/>
                          <a:pt x="396" y="127"/>
                          <a:pt x="396" y="127"/>
                        </a:cubicBezTo>
                        <a:cubicBezTo>
                          <a:pt x="410" y="120"/>
                          <a:pt x="431" y="120"/>
                          <a:pt x="438" y="127"/>
                        </a:cubicBezTo>
                        <a:cubicBezTo>
                          <a:pt x="453" y="141"/>
                          <a:pt x="453" y="155"/>
                          <a:pt x="438" y="170"/>
                        </a:cubicBezTo>
                        <a:cubicBezTo>
                          <a:pt x="375" y="233"/>
                          <a:pt x="375" y="233"/>
                          <a:pt x="375" y="233"/>
                        </a:cubicBezTo>
                        <a:cubicBezTo>
                          <a:pt x="410" y="276"/>
                          <a:pt x="410" y="276"/>
                          <a:pt x="410" y="276"/>
                        </a:cubicBezTo>
                        <a:lnTo>
                          <a:pt x="354" y="332"/>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136" name="等腰三角形 135"/>
                <p:cNvSpPr/>
                <p:nvPr/>
              </p:nvSpPr>
              <p:spPr>
                <a:xfrm rot="10800000">
                  <a:off x="2339175" y="4668622"/>
                  <a:ext cx="334117" cy="288032"/>
                </a:xfrm>
                <a:prstGeom prst="triangle">
                  <a:avLst/>
                </a:prstGeom>
                <a:solidFill>
                  <a:sysClr val="windowText" lastClr="000000">
                    <a:lumMod val="60000"/>
                    <a:lumOff val="4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116" name="组合 6"/>
              <p:cNvGrpSpPr/>
              <p:nvPr/>
            </p:nvGrpSpPr>
            <p:grpSpPr>
              <a:xfrm>
                <a:off x="4223792" y="1288638"/>
                <a:ext cx="1905000" cy="2763925"/>
                <a:chOff x="1556810" y="2192729"/>
                <a:chExt cx="1905000" cy="2763925"/>
              </a:xfrm>
            </p:grpSpPr>
            <p:grpSp>
              <p:nvGrpSpPr>
                <p:cNvPr id="131" name="组合 29"/>
                <p:cNvGrpSpPr/>
                <p:nvPr/>
              </p:nvGrpSpPr>
              <p:grpSpPr>
                <a:xfrm>
                  <a:off x="1556810" y="2192729"/>
                  <a:ext cx="1905000" cy="2657576"/>
                  <a:chOff x="5869897" y="4739417"/>
                  <a:chExt cx="3809999" cy="5315151"/>
                </a:xfrm>
              </p:grpSpPr>
              <p:sp>
                <p:nvSpPr>
                  <p:cNvPr id="133" name="矩形: 圆角 11"/>
                  <p:cNvSpPr/>
                  <p:nvPr/>
                </p:nvSpPr>
                <p:spPr>
                  <a:xfrm>
                    <a:off x="5869897" y="4739417"/>
                    <a:ext cx="3809999" cy="5315151"/>
                  </a:xfrm>
                  <a:prstGeom prst="roundRect">
                    <a:avLst>
                      <a:gd name="adj" fmla="val 3932"/>
                    </a:avLst>
                  </a:prstGeom>
                  <a:solidFill>
                    <a:srgbClr val="595959"/>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134" name="任意多边形: 形状 12"/>
                  <p:cNvSpPr>
                    <a:spLocks/>
                  </p:cNvSpPr>
                  <p:nvPr/>
                </p:nvSpPr>
                <p:spPr bwMode="auto">
                  <a:xfrm>
                    <a:off x="7338981" y="6457999"/>
                    <a:ext cx="979112" cy="979368"/>
                  </a:xfrm>
                  <a:custGeom>
                    <a:avLst/>
                    <a:gdLst>
                      <a:gd name="T0" fmla="*/ 354 w 454"/>
                      <a:gd name="T1" fmla="*/ 332 h 453"/>
                      <a:gd name="T2" fmla="*/ 354 w 454"/>
                      <a:gd name="T3" fmla="*/ 332 h 453"/>
                      <a:gd name="T4" fmla="*/ 142 w 454"/>
                      <a:gd name="T5" fmla="*/ 346 h 453"/>
                      <a:gd name="T6" fmla="*/ 50 w 454"/>
                      <a:gd name="T7" fmla="*/ 438 h 453"/>
                      <a:gd name="T8" fmla="*/ 7 w 454"/>
                      <a:gd name="T9" fmla="*/ 438 h 453"/>
                      <a:gd name="T10" fmla="*/ 7 w 454"/>
                      <a:gd name="T11" fmla="*/ 396 h 453"/>
                      <a:gd name="T12" fmla="*/ 106 w 454"/>
                      <a:gd name="T13" fmla="*/ 304 h 453"/>
                      <a:gd name="T14" fmla="*/ 120 w 454"/>
                      <a:gd name="T15" fmla="*/ 92 h 453"/>
                      <a:gd name="T16" fmla="*/ 177 w 454"/>
                      <a:gd name="T17" fmla="*/ 35 h 453"/>
                      <a:gd name="T18" fmla="*/ 212 w 454"/>
                      <a:gd name="T19" fmla="*/ 78 h 453"/>
                      <a:gd name="T20" fmla="*/ 283 w 454"/>
                      <a:gd name="T21" fmla="*/ 7 h 453"/>
                      <a:gd name="T22" fmla="*/ 318 w 454"/>
                      <a:gd name="T23" fmla="*/ 7 h 453"/>
                      <a:gd name="T24" fmla="*/ 318 w 454"/>
                      <a:gd name="T25" fmla="*/ 50 h 453"/>
                      <a:gd name="T26" fmla="*/ 255 w 454"/>
                      <a:gd name="T27" fmla="*/ 113 h 453"/>
                      <a:gd name="T28" fmla="*/ 333 w 454"/>
                      <a:gd name="T29" fmla="*/ 191 h 453"/>
                      <a:gd name="T30" fmla="*/ 396 w 454"/>
                      <a:gd name="T31" fmla="*/ 127 h 453"/>
                      <a:gd name="T32" fmla="*/ 438 w 454"/>
                      <a:gd name="T33" fmla="*/ 127 h 453"/>
                      <a:gd name="T34" fmla="*/ 438 w 454"/>
                      <a:gd name="T35" fmla="*/ 170 h 453"/>
                      <a:gd name="T36" fmla="*/ 375 w 454"/>
                      <a:gd name="T37" fmla="*/ 233 h 453"/>
                      <a:gd name="T38" fmla="*/ 410 w 454"/>
                      <a:gd name="T39" fmla="*/ 276 h 453"/>
                      <a:gd name="T40" fmla="*/ 354 w 454"/>
                      <a:gd name="T41" fmla="*/ 33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4" h="453">
                        <a:moveTo>
                          <a:pt x="354" y="332"/>
                        </a:moveTo>
                        <a:lnTo>
                          <a:pt x="354" y="332"/>
                        </a:lnTo>
                        <a:cubicBezTo>
                          <a:pt x="297" y="389"/>
                          <a:pt x="205" y="396"/>
                          <a:pt x="142" y="346"/>
                        </a:cubicBezTo>
                        <a:cubicBezTo>
                          <a:pt x="50" y="438"/>
                          <a:pt x="50" y="438"/>
                          <a:pt x="50" y="438"/>
                        </a:cubicBezTo>
                        <a:cubicBezTo>
                          <a:pt x="36" y="452"/>
                          <a:pt x="22" y="452"/>
                          <a:pt x="7" y="438"/>
                        </a:cubicBezTo>
                        <a:cubicBezTo>
                          <a:pt x="0" y="431"/>
                          <a:pt x="0" y="410"/>
                          <a:pt x="7" y="396"/>
                        </a:cubicBezTo>
                        <a:cubicBezTo>
                          <a:pt x="106" y="304"/>
                          <a:pt x="106" y="304"/>
                          <a:pt x="106" y="304"/>
                        </a:cubicBezTo>
                        <a:cubicBezTo>
                          <a:pt x="57" y="240"/>
                          <a:pt x="57" y="148"/>
                          <a:pt x="120" y="92"/>
                        </a:cubicBezTo>
                        <a:cubicBezTo>
                          <a:pt x="177" y="35"/>
                          <a:pt x="177" y="35"/>
                          <a:pt x="177" y="35"/>
                        </a:cubicBezTo>
                        <a:cubicBezTo>
                          <a:pt x="212" y="78"/>
                          <a:pt x="212" y="78"/>
                          <a:pt x="212" y="78"/>
                        </a:cubicBezTo>
                        <a:cubicBezTo>
                          <a:pt x="283" y="7"/>
                          <a:pt x="283" y="7"/>
                          <a:pt x="283" y="7"/>
                        </a:cubicBezTo>
                        <a:cubicBezTo>
                          <a:pt x="290" y="0"/>
                          <a:pt x="311" y="0"/>
                          <a:pt x="318" y="7"/>
                        </a:cubicBezTo>
                        <a:cubicBezTo>
                          <a:pt x="333" y="21"/>
                          <a:pt x="333" y="35"/>
                          <a:pt x="318" y="50"/>
                        </a:cubicBezTo>
                        <a:cubicBezTo>
                          <a:pt x="255" y="113"/>
                          <a:pt x="255" y="113"/>
                          <a:pt x="255" y="113"/>
                        </a:cubicBezTo>
                        <a:cubicBezTo>
                          <a:pt x="333" y="191"/>
                          <a:pt x="333" y="191"/>
                          <a:pt x="333" y="191"/>
                        </a:cubicBezTo>
                        <a:cubicBezTo>
                          <a:pt x="396" y="127"/>
                          <a:pt x="396" y="127"/>
                          <a:pt x="396" y="127"/>
                        </a:cubicBezTo>
                        <a:cubicBezTo>
                          <a:pt x="410" y="120"/>
                          <a:pt x="431" y="120"/>
                          <a:pt x="438" y="127"/>
                        </a:cubicBezTo>
                        <a:cubicBezTo>
                          <a:pt x="453" y="141"/>
                          <a:pt x="453" y="155"/>
                          <a:pt x="438" y="170"/>
                        </a:cubicBezTo>
                        <a:cubicBezTo>
                          <a:pt x="375" y="233"/>
                          <a:pt x="375" y="233"/>
                          <a:pt x="375" y="233"/>
                        </a:cubicBezTo>
                        <a:cubicBezTo>
                          <a:pt x="410" y="276"/>
                          <a:pt x="410" y="276"/>
                          <a:pt x="410" y="276"/>
                        </a:cubicBezTo>
                        <a:lnTo>
                          <a:pt x="354" y="332"/>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132" name="等腰三角形 131"/>
                <p:cNvSpPr/>
                <p:nvPr/>
              </p:nvSpPr>
              <p:spPr>
                <a:xfrm rot="10800000">
                  <a:off x="2339175" y="4668622"/>
                  <a:ext cx="334117" cy="288032"/>
                </a:xfrm>
                <a:prstGeom prst="triangle">
                  <a:avLst/>
                </a:prstGeom>
                <a:solidFill>
                  <a:srgbClr val="595959"/>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117" name="组合 7"/>
              <p:cNvGrpSpPr/>
              <p:nvPr/>
            </p:nvGrpSpPr>
            <p:grpSpPr>
              <a:xfrm>
                <a:off x="6528048" y="1288638"/>
                <a:ext cx="1905000" cy="2763925"/>
                <a:chOff x="1556810" y="2192729"/>
                <a:chExt cx="1905000" cy="2763925"/>
              </a:xfrm>
            </p:grpSpPr>
            <p:grpSp>
              <p:nvGrpSpPr>
                <p:cNvPr id="127" name="组合 23"/>
                <p:cNvGrpSpPr/>
                <p:nvPr/>
              </p:nvGrpSpPr>
              <p:grpSpPr>
                <a:xfrm>
                  <a:off x="1556810" y="2192729"/>
                  <a:ext cx="1905000" cy="2657576"/>
                  <a:chOff x="5869897" y="4739417"/>
                  <a:chExt cx="3809999" cy="5315151"/>
                </a:xfrm>
              </p:grpSpPr>
              <p:sp>
                <p:nvSpPr>
                  <p:cNvPr id="129" name="矩形: 圆角 18"/>
                  <p:cNvSpPr/>
                  <p:nvPr/>
                </p:nvSpPr>
                <p:spPr>
                  <a:xfrm>
                    <a:off x="5869897" y="4739417"/>
                    <a:ext cx="3809999" cy="5315151"/>
                  </a:xfrm>
                  <a:prstGeom prst="roundRect">
                    <a:avLst>
                      <a:gd name="adj" fmla="val 3932"/>
                    </a:avLst>
                  </a:prstGeom>
                  <a:solidFill>
                    <a:srgbClr val="595959"/>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130" name="任意多边形: 形状 19"/>
                  <p:cNvSpPr>
                    <a:spLocks/>
                  </p:cNvSpPr>
                  <p:nvPr/>
                </p:nvSpPr>
                <p:spPr bwMode="auto">
                  <a:xfrm>
                    <a:off x="7338981" y="6457999"/>
                    <a:ext cx="979112" cy="979368"/>
                  </a:xfrm>
                  <a:custGeom>
                    <a:avLst/>
                    <a:gdLst>
                      <a:gd name="T0" fmla="*/ 354 w 454"/>
                      <a:gd name="T1" fmla="*/ 332 h 453"/>
                      <a:gd name="T2" fmla="*/ 354 w 454"/>
                      <a:gd name="T3" fmla="*/ 332 h 453"/>
                      <a:gd name="T4" fmla="*/ 142 w 454"/>
                      <a:gd name="T5" fmla="*/ 346 h 453"/>
                      <a:gd name="T6" fmla="*/ 50 w 454"/>
                      <a:gd name="T7" fmla="*/ 438 h 453"/>
                      <a:gd name="T8" fmla="*/ 7 w 454"/>
                      <a:gd name="T9" fmla="*/ 438 h 453"/>
                      <a:gd name="T10" fmla="*/ 7 w 454"/>
                      <a:gd name="T11" fmla="*/ 396 h 453"/>
                      <a:gd name="T12" fmla="*/ 106 w 454"/>
                      <a:gd name="T13" fmla="*/ 304 h 453"/>
                      <a:gd name="T14" fmla="*/ 120 w 454"/>
                      <a:gd name="T15" fmla="*/ 92 h 453"/>
                      <a:gd name="T16" fmla="*/ 177 w 454"/>
                      <a:gd name="T17" fmla="*/ 35 h 453"/>
                      <a:gd name="T18" fmla="*/ 212 w 454"/>
                      <a:gd name="T19" fmla="*/ 78 h 453"/>
                      <a:gd name="T20" fmla="*/ 283 w 454"/>
                      <a:gd name="T21" fmla="*/ 7 h 453"/>
                      <a:gd name="T22" fmla="*/ 318 w 454"/>
                      <a:gd name="T23" fmla="*/ 7 h 453"/>
                      <a:gd name="T24" fmla="*/ 318 w 454"/>
                      <a:gd name="T25" fmla="*/ 50 h 453"/>
                      <a:gd name="T26" fmla="*/ 255 w 454"/>
                      <a:gd name="T27" fmla="*/ 113 h 453"/>
                      <a:gd name="T28" fmla="*/ 333 w 454"/>
                      <a:gd name="T29" fmla="*/ 191 h 453"/>
                      <a:gd name="T30" fmla="*/ 396 w 454"/>
                      <a:gd name="T31" fmla="*/ 127 h 453"/>
                      <a:gd name="T32" fmla="*/ 438 w 454"/>
                      <a:gd name="T33" fmla="*/ 127 h 453"/>
                      <a:gd name="T34" fmla="*/ 438 w 454"/>
                      <a:gd name="T35" fmla="*/ 170 h 453"/>
                      <a:gd name="T36" fmla="*/ 375 w 454"/>
                      <a:gd name="T37" fmla="*/ 233 h 453"/>
                      <a:gd name="T38" fmla="*/ 410 w 454"/>
                      <a:gd name="T39" fmla="*/ 276 h 453"/>
                      <a:gd name="T40" fmla="*/ 354 w 454"/>
                      <a:gd name="T41" fmla="*/ 33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4" h="453">
                        <a:moveTo>
                          <a:pt x="354" y="332"/>
                        </a:moveTo>
                        <a:lnTo>
                          <a:pt x="354" y="332"/>
                        </a:lnTo>
                        <a:cubicBezTo>
                          <a:pt x="297" y="389"/>
                          <a:pt x="205" y="396"/>
                          <a:pt x="142" y="346"/>
                        </a:cubicBezTo>
                        <a:cubicBezTo>
                          <a:pt x="50" y="438"/>
                          <a:pt x="50" y="438"/>
                          <a:pt x="50" y="438"/>
                        </a:cubicBezTo>
                        <a:cubicBezTo>
                          <a:pt x="36" y="452"/>
                          <a:pt x="22" y="452"/>
                          <a:pt x="7" y="438"/>
                        </a:cubicBezTo>
                        <a:cubicBezTo>
                          <a:pt x="0" y="431"/>
                          <a:pt x="0" y="410"/>
                          <a:pt x="7" y="396"/>
                        </a:cubicBezTo>
                        <a:cubicBezTo>
                          <a:pt x="106" y="304"/>
                          <a:pt x="106" y="304"/>
                          <a:pt x="106" y="304"/>
                        </a:cubicBezTo>
                        <a:cubicBezTo>
                          <a:pt x="57" y="240"/>
                          <a:pt x="57" y="148"/>
                          <a:pt x="120" y="92"/>
                        </a:cubicBezTo>
                        <a:cubicBezTo>
                          <a:pt x="177" y="35"/>
                          <a:pt x="177" y="35"/>
                          <a:pt x="177" y="35"/>
                        </a:cubicBezTo>
                        <a:cubicBezTo>
                          <a:pt x="212" y="78"/>
                          <a:pt x="212" y="78"/>
                          <a:pt x="212" y="78"/>
                        </a:cubicBezTo>
                        <a:cubicBezTo>
                          <a:pt x="283" y="7"/>
                          <a:pt x="283" y="7"/>
                          <a:pt x="283" y="7"/>
                        </a:cubicBezTo>
                        <a:cubicBezTo>
                          <a:pt x="290" y="0"/>
                          <a:pt x="311" y="0"/>
                          <a:pt x="318" y="7"/>
                        </a:cubicBezTo>
                        <a:cubicBezTo>
                          <a:pt x="333" y="21"/>
                          <a:pt x="333" y="35"/>
                          <a:pt x="318" y="50"/>
                        </a:cubicBezTo>
                        <a:cubicBezTo>
                          <a:pt x="255" y="113"/>
                          <a:pt x="255" y="113"/>
                          <a:pt x="255" y="113"/>
                        </a:cubicBezTo>
                        <a:cubicBezTo>
                          <a:pt x="333" y="191"/>
                          <a:pt x="333" y="191"/>
                          <a:pt x="333" y="191"/>
                        </a:cubicBezTo>
                        <a:cubicBezTo>
                          <a:pt x="396" y="127"/>
                          <a:pt x="396" y="127"/>
                          <a:pt x="396" y="127"/>
                        </a:cubicBezTo>
                        <a:cubicBezTo>
                          <a:pt x="410" y="120"/>
                          <a:pt x="431" y="120"/>
                          <a:pt x="438" y="127"/>
                        </a:cubicBezTo>
                        <a:cubicBezTo>
                          <a:pt x="453" y="141"/>
                          <a:pt x="453" y="155"/>
                          <a:pt x="438" y="170"/>
                        </a:cubicBezTo>
                        <a:cubicBezTo>
                          <a:pt x="375" y="233"/>
                          <a:pt x="375" y="233"/>
                          <a:pt x="375" y="233"/>
                        </a:cubicBezTo>
                        <a:cubicBezTo>
                          <a:pt x="410" y="276"/>
                          <a:pt x="410" y="276"/>
                          <a:pt x="410" y="276"/>
                        </a:cubicBezTo>
                        <a:lnTo>
                          <a:pt x="354" y="332"/>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128" name="等腰三角形 127"/>
                <p:cNvSpPr/>
                <p:nvPr/>
              </p:nvSpPr>
              <p:spPr>
                <a:xfrm rot="10800000">
                  <a:off x="2339175" y="4668622"/>
                  <a:ext cx="334117" cy="288032"/>
                </a:xfrm>
                <a:prstGeom prst="triangle">
                  <a:avLst/>
                </a:prstGeom>
                <a:solidFill>
                  <a:sysClr val="windowText" lastClr="000000">
                    <a:lumMod val="60000"/>
                    <a:lumOff val="4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118" name="组合 8"/>
              <p:cNvGrpSpPr/>
              <p:nvPr/>
            </p:nvGrpSpPr>
            <p:grpSpPr>
              <a:xfrm>
                <a:off x="8832304" y="1288638"/>
                <a:ext cx="1905000" cy="2763925"/>
                <a:chOff x="1556810" y="2192729"/>
                <a:chExt cx="1905000" cy="2763925"/>
              </a:xfrm>
            </p:grpSpPr>
            <p:grpSp>
              <p:nvGrpSpPr>
                <p:cNvPr id="123" name="组合 17"/>
                <p:cNvGrpSpPr/>
                <p:nvPr/>
              </p:nvGrpSpPr>
              <p:grpSpPr>
                <a:xfrm>
                  <a:off x="1556810" y="2192729"/>
                  <a:ext cx="1905000" cy="2657576"/>
                  <a:chOff x="5869897" y="4739417"/>
                  <a:chExt cx="3809999" cy="5315151"/>
                </a:xfrm>
              </p:grpSpPr>
              <p:sp>
                <p:nvSpPr>
                  <p:cNvPr id="125" name="矩形: 圆角 25"/>
                  <p:cNvSpPr/>
                  <p:nvPr/>
                </p:nvSpPr>
                <p:spPr>
                  <a:xfrm>
                    <a:off x="5869897" y="4739417"/>
                    <a:ext cx="3809999" cy="5315151"/>
                  </a:xfrm>
                  <a:prstGeom prst="roundRect">
                    <a:avLst>
                      <a:gd name="adj" fmla="val 3932"/>
                    </a:avLst>
                  </a:prstGeom>
                  <a:solidFill>
                    <a:srgbClr val="595959"/>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126" name="任意多边形: 形状 26"/>
                  <p:cNvSpPr>
                    <a:spLocks/>
                  </p:cNvSpPr>
                  <p:nvPr/>
                </p:nvSpPr>
                <p:spPr bwMode="auto">
                  <a:xfrm>
                    <a:off x="7338981" y="6457999"/>
                    <a:ext cx="979112" cy="979368"/>
                  </a:xfrm>
                  <a:custGeom>
                    <a:avLst/>
                    <a:gdLst>
                      <a:gd name="T0" fmla="*/ 354 w 454"/>
                      <a:gd name="T1" fmla="*/ 332 h 453"/>
                      <a:gd name="T2" fmla="*/ 354 w 454"/>
                      <a:gd name="T3" fmla="*/ 332 h 453"/>
                      <a:gd name="T4" fmla="*/ 142 w 454"/>
                      <a:gd name="T5" fmla="*/ 346 h 453"/>
                      <a:gd name="T6" fmla="*/ 50 w 454"/>
                      <a:gd name="T7" fmla="*/ 438 h 453"/>
                      <a:gd name="T8" fmla="*/ 7 w 454"/>
                      <a:gd name="T9" fmla="*/ 438 h 453"/>
                      <a:gd name="T10" fmla="*/ 7 w 454"/>
                      <a:gd name="T11" fmla="*/ 396 h 453"/>
                      <a:gd name="T12" fmla="*/ 106 w 454"/>
                      <a:gd name="T13" fmla="*/ 304 h 453"/>
                      <a:gd name="T14" fmla="*/ 120 w 454"/>
                      <a:gd name="T15" fmla="*/ 92 h 453"/>
                      <a:gd name="T16" fmla="*/ 177 w 454"/>
                      <a:gd name="T17" fmla="*/ 35 h 453"/>
                      <a:gd name="T18" fmla="*/ 212 w 454"/>
                      <a:gd name="T19" fmla="*/ 78 h 453"/>
                      <a:gd name="T20" fmla="*/ 283 w 454"/>
                      <a:gd name="T21" fmla="*/ 7 h 453"/>
                      <a:gd name="T22" fmla="*/ 318 w 454"/>
                      <a:gd name="T23" fmla="*/ 7 h 453"/>
                      <a:gd name="T24" fmla="*/ 318 w 454"/>
                      <a:gd name="T25" fmla="*/ 50 h 453"/>
                      <a:gd name="T26" fmla="*/ 255 w 454"/>
                      <a:gd name="T27" fmla="*/ 113 h 453"/>
                      <a:gd name="T28" fmla="*/ 333 w 454"/>
                      <a:gd name="T29" fmla="*/ 191 h 453"/>
                      <a:gd name="T30" fmla="*/ 396 w 454"/>
                      <a:gd name="T31" fmla="*/ 127 h 453"/>
                      <a:gd name="T32" fmla="*/ 438 w 454"/>
                      <a:gd name="T33" fmla="*/ 127 h 453"/>
                      <a:gd name="T34" fmla="*/ 438 w 454"/>
                      <a:gd name="T35" fmla="*/ 170 h 453"/>
                      <a:gd name="T36" fmla="*/ 375 w 454"/>
                      <a:gd name="T37" fmla="*/ 233 h 453"/>
                      <a:gd name="T38" fmla="*/ 410 w 454"/>
                      <a:gd name="T39" fmla="*/ 276 h 453"/>
                      <a:gd name="T40" fmla="*/ 354 w 454"/>
                      <a:gd name="T41" fmla="*/ 33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4" h="453">
                        <a:moveTo>
                          <a:pt x="354" y="332"/>
                        </a:moveTo>
                        <a:lnTo>
                          <a:pt x="354" y="332"/>
                        </a:lnTo>
                        <a:cubicBezTo>
                          <a:pt x="297" y="389"/>
                          <a:pt x="205" y="396"/>
                          <a:pt x="142" y="346"/>
                        </a:cubicBezTo>
                        <a:cubicBezTo>
                          <a:pt x="50" y="438"/>
                          <a:pt x="50" y="438"/>
                          <a:pt x="50" y="438"/>
                        </a:cubicBezTo>
                        <a:cubicBezTo>
                          <a:pt x="36" y="452"/>
                          <a:pt x="22" y="452"/>
                          <a:pt x="7" y="438"/>
                        </a:cubicBezTo>
                        <a:cubicBezTo>
                          <a:pt x="0" y="431"/>
                          <a:pt x="0" y="410"/>
                          <a:pt x="7" y="396"/>
                        </a:cubicBezTo>
                        <a:cubicBezTo>
                          <a:pt x="106" y="304"/>
                          <a:pt x="106" y="304"/>
                          <a:pt x="106" y="304"/>
                        </a:cubicBezTo>
                        <a:cubicBezTo>
                          <a:pt x="57" y="240"/>
                          <a:pt x="57" y="148"/>
                          <a:pt x="120" y="92"/>
                        </a:cubicBezTo>
                        <a:cubicBezTo>
                          <a:pt x="177" y="35"/>
                          <a:pt x="177" y="35"/>
                          <a:pt x="177" y="35"/>
                        </a:cubicBezTo>
                        <a:cubicBezTo>
                          <a:pt x="212" y="78"/>
                          <a:pt x="212" y="78"/>
                          <a:pt x="212" y="78"/>
                        </a:cubicBezTo>
                        <a:cubicBezTo>
                          <a:pt x="283" y="7"/>
                          <a:pt x="283" y="7"/>
                          <a:pt x="283" y="7"/>
                        </a:cubicBezTo>
                        <a:cubicBezTo>
                          <a:pt x="290" y="0"/>
                          <a:pt x="311" y="0"/>
                          <a:pt x="318" y="7"/>
                        </a:cubicBezTo>
                        <a:cubicBezTo>
                          <a:pt x="333" y="21"/>
                          <a:pt x="333" y="35"/>
                          <a:pt x="318" y="50"/>
                        </a:cubicBezTo>
                        <a:cubicBezTo>
                          <a:pt x="255" y="113"/>
                          <a:pt x="255" y="113"/>
                          <a:pt x="255" y="113"/>
                        </a:cubicBezTo>
                        <a:cubicBezTo>
                          <a:pt x="333" y="191"/>
                          <a:pt x="333" y="191"/>
                          <a:pt x="333" y="191"/>
                        </a:cubicBezTo>
                        <a:cubicBezTo>
                          <a:pt x="396" y="127"/>
                          <a:pt x="396" y="127"/>
                          <a:pt x="396" y="127"/>
                        </a:cubicBezTo>
                        <a:cubicBezTo>
                          <a:pt x="410" y="120"/>
                          <a:pt x="431" y="120"/>
                          <a:pt x="438" y="127"/>
                        </a:cubicBezTo>
                        <a:cubicBezTo>
                          <a:pt x="453" y="141"/>
                          <a:pt x="453" y="155"/>
                          <a:pt x="438" y="170"/>
                        </a:cubicBezTo>
                        <a:cubicBezTo>
                          <a:pt x="375" y="233"/>
                          <a:pt x="375" y="233"/>
                          <a:pt x="375" y="233"/>
                        </a:cubicBezTo>
                        <a:cubicBezTo>
                          <a:pt x="410" y="276"/>
                          <a:pt x="410" y="276"/>
                          <a:pt x="410" y="276"/>
                        </a:cubicBezTo>
                        <a:lnTo>
                          <a:pt x="354" y="332"/>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grpSp>
            <p:sp>
              <p:nvSpPr>
                <p:cNvPr id="124" name="等腰三角形 123"/>
                <p:cNvSpPr/>
                <p:nvPr/>
              </p:nvSpPr>
              <p:spPr>
                <a:xfrm rot="10800000">
                  <a:off x="2339175" y="4668622"/>
                  <a:ext cx="334117" cy="288032"/>
                </a:xfrm>
                <a:prstGeom prst="triangle">
                  <a:avLst/>
                </a:prstGeom>
                <a:solidFill>
                  <a:srgbClr val="595959"/>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rial"/>
                    <a:ea typeface="微软雅黑"/>
                    <a:cs typeface="+mn-cs"/>
                  </a:endParaRPr>
                </a:p>
              </p:txBody>
            </p:sp>
          </p:grpSp>
          <p:sp>
            <p:nvSpPr>
              <p:cNvPr id="119" name="椭圆 9"/>
              <p:cNvSpPr/>
              <p:nvPr/>
            </p:nvSpPr>
            <p:spPr>
              <a:xfrm>
                <a:off x="7255558" y="4194668"/>
                <a:ext cx="480094" cy="480218"/>
              </a:xfrm>
              <a:prstGeom prst="ellipse">
                <a:avLst/>
              </a:prstGeom>
              <a:solidFill>
                <a:sysClr val="window" lastClr="FFFFFF"/>
              </a:solidFill>
              <a:ln w="25400" cap="flat" cmpd="sng">
                <a:solidFill>
                  <a:srgbClr val="595959"/>
                </a:solidFill>
                <a:prstDash val="solid"/>
                <a:miter/>
                <a:headEnd type="none" w="med" len="med"/>
                <a:tailEnd type="none" w="med" len="med"/>
              </a:ln>
            </p:spPr>
            <p:txBody>
              <a:bodyPr wrap="none" lIns="0" tIns="0" rIns="0" bIns="0" anchor="ctr" anchorCtr="0">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595959"/>
                    </a:solidFill>
                    <a:effectLst/>
                    <a:uLnTx/>
                    <a:uFillTx/>
                    <a:latin typeface="Arial"/>
                    <a:ea typeface="微软雅黑"/>
                  </a:rPr>
                  <a:t>3</a:t>
                </a:r>
              </a:p>
            </p:txBody>
          </p:sp>
          <p:sp>
            <p:nvSpPr>
              <p:cNvPr id="120" name="椭圆 10"/>
              <p:cNvSpPr/>
              <p:nvPr/>
            </p:nvSpPr>
            <p:spPr>
              <a:xfrm>
                <a:off x="4933168" y="4194668"/>
                <a:ext cx="480094" cy="480218"/>
              </a:xfrm>
              <a:prstGeom prst="ellipse">
                <a:avLst/>
              </a:prstGeom>
              <a:solidFill>
                <a:sysClr val="window" lastClr="FFFFFF"/>
              </a:solidFill>
              <a:ln w="25400" cap="flat" cmpd="sng">
                <a:solidFill>
                  <a:srgbClr val="595959"/>
                </a:solidFill>
                <a:prstDash val="solid"/>
                <a:miter/>
                <a:headEnd type="none" w="med" len="med"/>
                <a:tailEnd type="none" w="med" len="med"/>
              </a:ln>
            </p:spPr>
            <p:txBody>
              <a:bodyPr wrap="none" lIns="0" tIns="0" rIns="0" bIns="0" anchor="ctr" anchorCtr="0">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595959"/>
                    </a:solidFill>
                    <a:effectLst/>
                    <a:uLnTx/>
                    <a:uFillTx/>
                    <a:latin typeface="Arial"/>
                    <a:ea typeface="微软雅黑"/>
                  </a:rPr>
                  <a:t>2</a:t>
                </a:r>
              </a:p>
            </p:txBody>
          </p:sp>
          <p:sp>
            <p:nvSpPr>
              <p:cNvPr id="121" name="椭圆 11"/>
              <p:cNvSpPr/>
              <p:nvPr/>
            </p:nvSpPr>
            <p:spPr>
              <a:xfrm>
                <a:off x="2610778" y="4194668"/>
                <a:ext cx="480094" cy="480218"/>
              </a:xfrm>
              <a:prstGeom prst="ellipse">
                <a:avLst/>
              </a:prstGeom>
              <a:solidFill>
                <a:sysClr val="window" lastClr="FFFFFF"/>
              </a:solidFill>
              <a:ln w="25400" cap="flat" cmpd="sng">
                <a:solidFill>
                  <a:srgbClr val="595959"/>
                </a:solidFill>
                <a:prstDash val="solid"/>
                <a:miter/>
                <a:headEnd type="none" w="med" len="med"/>
                <a:tailEnd type="none" w="med" len="med"/>
              </a:ln>
            </p:spPr>
            <p:txBody>
              <a:bodyPr wrap="none" lIns="0" tIns="0" rIns="0" bIns="0" anchor="ctr" anchorCtr="0">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595959"/>
                    </a:solidFill>
                    <a:effectLst/>
                    <a:uLnTx/>
                    <a:uFillTx/>
                    <a:latin typeface="Arial"/>
                    <a:ea typeface="微软雅黑"/>
                  </a:rPr>
                  <a:t>1</a:t>
                </a:r>
              </a:p>
            </p:txBody>
          </p:sp>
          <p:sp>
            <p:nvSpPr>
              <p:cNvPr id="122" name="椭圆 12"/>
              <p:cNvSpPr/>
              <p:nvPr/>
            </p:nvSpPr>
            <p:spPr>
              <a:xfrm>
                <a:off x="9541680" y="4194668"/>
                <a:ext cx="480094" cy="480218"/>
              </a:xfrm>
              <a:prstGeom prst="ellipse">
                <a:avLst/>
              </a:prstGeom>
              <a:solidFill>
                <a:sysClr val="window" lastClr="FFFFFF"/>
              </a:solidFill>
              <a:ln w="25400" cap="flat" cmpd="sng">
                <a:solidFill>
                  <a:srgbClr val="595959"/>
                </a:solidFill>
                <a:prstDash val="solid"/>
                <a:miter/>
                <a:headEnd type="none" w="med" len="med"/>
                <a:tailEnd type="none" w="med" len="med"/>
              </a:ln>
            </p:spPr>
            <p:txBody>
              <a:bodyPr wrap="none" lIns="0" tIns="0" rIns="0" bIns="0" anchor="ctr" anchorCtr="0">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595959"/>
                    </a:solidFill>
                    <a:effectLst/>
                    <a:uLnTx/>
                    <a:uFillTx/>
                    <a:latin typeface="Arial"/>
                    <a:ea typeface="微软雅黑"/>
                  </a:rPr>
                  <a:t>4</a:t>
                </a:r>
              </a:p>
            </p:txBody>
          </p:sp>
        </p:grpSp>
      </p:grpSp>
      <p:grpSp>
        <p:nvGrpSpPr>
          <p:cNvPr id="139" name="组合 55"/>
          <p:cNvGrpSpPr/>
          <p:nvPr/>
        </p:nvGrpSpPr>
        <p:grpSpPr>
          <a:xfrm>
            <a:off x="1698386" y="2297569"/>
            <a:ext cx="8757378" cy="2146488"/>
            <a:chOff x="1698607" y="2297037"/>
            <a:chExt cx="8758518" cy="2145991"/>
          </a:xfrm>
        </p:grpSpPr>
        <p:sp>
          <p:nvSpPr>
            <p:cNvPr id="140" name="矩形 139"/>
            <p:cNvSpPr/>
            <p:nvPr/>
          </p:nvSpPr>
          <p:spPr>
            <a:xfrm>
              <a:off x="1739182" y="3575098"/>
              <a:ext cx="1773274" cy="586948"/>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sz="1400" dirty="0">
                  <a:solidFill>
                    <a:prstClr val="white"/>
                  </a:solidFill>
                  <a:latin typeface="Arial"/>
                  <a:ea typeface="微软雅黑"/>
                </a:rPr>
                <a:t>整合所有測試資料格式</a:t>
              </a:r>
              <a:endParaRPr kumimoji="0" lang="zh-CN" altLang="en-US" sz="1400" dirty="0">
                <a:solidFill>
                  <a:prstClr val="white"/>
                </a:solidFill>
                <a:latin typeface="Arial"/>
                <a:ea typeface="微软雅黑"/>
              </a:endParaRPr>
            </a:p>
          </p:txBody>
        </p:sp>
        <p:sp>
          <p:nvSpPr>
            <p:cNvPr id="141" name="矩形 140"/>
            <p:cNvSpPr/>
            <p:nvPr/>
          </p:nvSpPr>
          <p:spPr>
            <a:xfrm>
              <a:off x="1698607" y="2297037"/>
              <a:ext cx="1827616" cy="396042"/>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b="1" dirty="0">
                  <a:solidFill>
                    <a:prstClr val="white"/>
                  </a:solidFill>
                  <a:latin typeface="Arial"/>
                  <a:ea typeface="微软雅黑"/>
                </a:rPr>
                <a:t>統一檔案格式</a:t>
              </a:r>
              <a:endParaRPr kumimoji="0" lang="zh-CN" altLang="en-US" b="1" dirty="0">
                <a:solidFill>
                  <a:prstClr val="white"/>
                </a:solidFill>
                <a:latin typeface="Arial"/>
                <a:ea typeface="微软雅黑"/>
              </a:endParaRPr>
            </a:p>
          </p:txBody>
        </p:sp>
        <p:sp>
          <p:nvSpPr>
            <p:cNvPr id="142" name="矩形 141"/>
            <p:cNvSpPr/>
            <p:nvPr/>
          </p:nvSpPr>
          <p:spPr>
            <a:xfrm>
              <a:off x="4048168" y="3575098"/>
              <a:ext cx="1773274" cy="586948"/>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sz="1400" dirty="0">
                  <a:solidFill>
                    <a:prstClr val="white"/>
                  </a:solidFill>
                  <a:latin typeface="Arial"/>
                  <a:ea typeface="微软雅黑"/>
                </a:rPr>
                <a:t>計算所需的關鍵指標</a:t>
              </a:r>
              <a:endParaRPr kumimoji="0" lang="zh-CN" altLang="en-US" sz="1400" dirty="0">
                <a:solidFill>
                  <a:prstClr val="white"/>
                </a:solidFill>
                <a:latin typeface="Arial"/>
                <a:ea typeface="微软雅黑"/>
              </a:endParaRPr>
            </a:p>
          </p:txBody>
        </p:sp>
        <p:sp>
          <p:nvSpPr>
            <p:cNvPr id="143" name="矩形 142"/>
            <p:cNvSpPr/>
            <p:nvPr/>
          </p:nvSpPr>
          <p:spPr>
            <a:xfrm>
              <a:off x="6370558" y="3575098"/>
              <a:ext cx="1773274" cy="586948"/>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sz="1400" dirty="0">
                  <a:solidFill>
                    <a:prstClr val="white"/>
                  </a:solidFill>
                  <a:latin typeface="Arial"/>
                  <a:ea typeface="微软雅黑"/>
                </a:rPr>
                <a:t>根據測試項目生成圖表並劃出規格線</a:t>
              </a:r>
              <a:endParaRPr kumimoji="0" lang="zh-CN" altLang="en-US" sz="1400" dirty="0">
                <a:solidFill>
                  <a:prstClr val="white"/>
                </a:solidFill>
                <a:latin typeface="Arial"/>
                <a:ea typeface="微软雅黑"/>
              </a:endParaRPr>
            </a:p>
          </p:txBody>
        </p:sp>
        <p:sp>
          <p:nvSpPr>
            <p:cNvPr id="144" name="矩形 143"/>
            <p:cNvSpPr/>
            <p:nvPr/>
          </p:nvSpPr>
          <p:spPr>
            <a:xfrm>
              <a:off x="8657549" y="3575098"/>
              <a:ext cx="1773274" cy="867930"/>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sz="1400" dirty="0">
                  <a:solidFill>
                    <a:prstClr val="white"/>
                  </a:solidFill>
                  <a:latin typeface="Arial"/>
                  <a:ea typeface="微软雅黑"/>
                </a:rPr>
                <a:t>建立使用者操作平台，實現檔案上傳與下載</a:t>
              </a:r>
              <a:endParaRPr kumimoji="0" lang="zh-CN" altLang="en-US" sz="1400" dirty="0">
                <a:solidFill>
                  <a:prstClr val="white"/>
                </a:solidFill>
                <a:latin typeface="Arial"/>
                <a:ea typeface="微软雅黑"/>
              </a:endParaRPr>
            </a:p>
          </p:txBody>
        </p:sp>
        <p:sp>
          <p:nvSpPr>
            <p:cNvPr id="145" name="矩形 144"/>
            <p:cNvSpPr/>
            <p:nvPr/>
          </p:nvSpPr>
          <p:spPr>
            <a:xfrm>
              <a:off x="4019224" y="2297037"/>
              <a:ext cx="1827616" cy="396042"/>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b="1" dirty="0">
                  <a:solidFill>
                    <a:prstClr val="white"/>
                  </a:solidFill>
                  <a:latin typeface="Arial"/>
                  <a:ea typeface="微软雅黑"/>
                </a:rPr>
                <a:t>指標計算</a:t>
              </a:r>
              <a:endParaRPr kumimoji="0" lang="zh-CN" altLang="en-US" b="1" dirty="0">
                <a:solidFill>
                  <a:prstClr val="white"/>
                </a:solidFill>
                <a:latin typeface="Arial"/>
                <a:ea typeface="微软雅黑"/>
              </a:endParaRPr>
            </a:p>
          </p:txBody>
        </p:sp>
        <p:sp>
          <p:nvSpPr>
            <p:cNvPr id="146" name="矩形 145"/>
            <p:cNvSpPr/>
            <p:nvPr/>
          </p:nvSpPr>
          <p:spPr>
            <a:xfrm>
              <a:off x="6316216" y="2297037"/>
              <a:ext cx="1827616" cy="396042"/>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b="1" dirty="0">
                  <a:solidFill>
                    <a:prstClr val="white"/>
                  </a:solidFill>
                  <a:latin typeface="Arial"/>
                  <a:ea typeface="微软雅黑"/>
                </a:rPr>
                <a:t>圖表生成</a:t>
              </a:r>
              <a:endParaRPr kumimoji="0" lang="zh-CN" altLang="en-US" b="1" dirty="0">
                <a:solidFill>
                  <a:prstClr val="white"/>
                </a:solidFill>
                <a:latin typeface="Arial"/>
                <a:ea typeface="微软雅黑"/>
              </a:endParaRPr>
            </a:p>
          </p:txBody>
        </p:sp>
        <p:sp>
          <p:nvSpPr>
            <p:cNvPr id="147" name="矩形 146"/>
            <p:cNvSpPr/>
            <p:nvPr/>
          </p:nvSpPr>
          <p:spPr>
            <a:xfrm>
              <a:off x="8629509" y="2297037"/>
              <a:ext cx="1827616" cy="396042"/>
            </a:xfrm>
            <a:prstGeom prst="rect">
              <a:avLst/>
            </a:prstGeom>
          </p:spPr>
          <p:txBody>
            <a:bodyPr wrap="square">
              <a:spAutoFit/>
              <a:scene3d>
                <a:camera prst="orthographicFront"/>
                <a:lightRig rig="threePt" dir="t"/>
              </a:scene3d>
              <a:sp3d contourW="12700"/>
            </a:bodyPr>
            <a:lstStyle/>
            <a:p>
              <a:pPr algn="ctr" defTabSz="914400" eaLnBrk="1" fontAlgn="auto" hangingPunct="1">
                <a:lnSpc>
                  <a:spcPct val="120000"/>
                </a:lnSpc>
                <a:spcBef>
                  <a:spcPts val="0"/>
                </a:spcBef>
                <a:spcAft>
                  <a:spcPts val="0"/>
                </a:spcAft>
              </a:pPr>
              <a:r>
                <a:rPr kumimoji="0" lang="zh-TW" altLang="en-US" b="1" dirty="0">
                  <a:solidFill>
                    <a:prstClr val="white"/>
                  </a:solidFill>
                  <a:latin typeface="Arial"/>
                  <a:ea typeface="微软雅黑"/>
                </a:rPr>
                <a:t>使用者畫面建立</a:t>
              </a:r>
              <a:endParaRPr kumimoji="0" lang="zh-CN" altLang="en-US" b="1" dirty="0">
                <a:solidFill>
                  <a:prstClr val="white"/>
                </a:solidFill>
                <a:latin typeface="Arial"/>
                <a:ea typeface="微软雅黑"/>
              </a:endParaRPr>
            </a:p>
          </p:txBody>
        </p:sp>
      </p:grpSp>
    </p:spTree>
    <p:extLst>
      <p:ext uri="{BB962C8B-B14F-4D97-AF65-F5344CB8AC3E}">
        <p14:creationId xmlns:p14="http://schemas.microsoft.com/office/powerpoint/2010/main" val="151138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9"/>
                                        </p:tgtEl>
                                        <p:attrNameLst>
                                          <p:attrName>style.visibility</p:attrName>
                                        </p:attrNameLst>
                                      </p:cBhvr>
                                      <p:to>
                                        <p:strVal val="visible"/>
                                      </p:to>
                                    </p:set>
                                    <p:animEffect transition="in" filter="fade">
                                      <p:cBhvr>
                                        <p:cTn id="13"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29F05530-B050-479B-AB6E-A83E85C1A7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4020" y="1450579"/>
            <a:ext cx="4070495" cy="2880000"/>
          </a:xfrm>
          <a:prstGeom prst="rect">
            <a:avLst/>
          </a:prstGeom>
        </p:spPr>
      </p:pic>
      <p:sp>
        <p:nvSpPr>
          <p:cNvPr id="2" name="內容版面配置區 1">
            <a:extLst>
              <a:ext uri="{FF2B5EF4-FFF2-40B4-BE49-F238E27FC236}">
                <a16:creationId xmlns:a16="http://schemas.microsoft.com/office/drawing/2014/main" id="{2BCD061C-C202-413B-835D-BB733200F5EF}"/>
              </a:ext>
            </a:extLst>
          </p:cNvPr>
          <p:cNvSpPr>
            <a:spLocks noGrp="1"/>
          </p:cNvSpPr>
          <p:nvPr>
            <p:ph idx="1"/>
          </p:nvPr>
        </p:nvSpPr>
        <p:spPr>
          <a:xfrm>
            <a:off x="564594" y="1075235"/>
            <a:ext cx="10972800" cy="564030"/>
          </a:xfrm>
        </p:spPr>
        <p:txBody>
          <a:bodyPr/>
          <a:lstStyle/>
          <a:p>
            <a:r>
              <a:rPr lang="zh-TW" altLang="en-US" dirty="0"/>
              <a:t>實際計時一個試作案件整理到匯出所需時間</a:t>
            </a:r>
          </a:p>
        </p:txBody>
      </p:sp>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成效評估與效益呈現</a:t>
            </a:r>
          </a:p>
        </p:txBody>
      </p:sp>
      <p:graphicFrame>
        <p:nvGraphicFramePr>
          <p:cNvPr id="4" name="表格 3"/>
          <p:cNvGraphicFramePr>
            <a:graphicFrameLocks noGrp="1"/>
          </p:cNvGraphicFramePr>
          <p:nvPr>
            <p:extLst>
              <p:ext uri="{D42A27DB-BD31-4B8C-83A1-F6EECF244321}">
                <p14:modId xmlns:p14="http://schemas.microsoft.com/office/powerpoint/2010/main" val="3390198811"/>
              </p:ext>
            </p:extLst>
          </p:nvPr>
        </p:nvGraphicFramePr>
        <p:xfrm>
          <a:off x="1100445" y="1938376"/>
          <a:ext cx="7695853" cy="2398200"/>
        </p:xfrm>
        <a:graphic>
          <a:graphicData uri="http://schemas.openxmlformats.org/drawingml/2006/table">
            <a:tbl>
              <a:tblPr/>
              <a:tblGrid>
                <a:gridCol w="3298223">
                  <a:extLst>
                    <a:ext uri="{9D8B030D-6E8A-4147-A177-3AD203B41FA5}">
                      <a16:colId xmlns:a16="http://schemas.microsoft.com/office/drawing/2014/main" val="601318982"/>
                    </a:ext>
                  </a:extLst>
                </a:gridCol>
                <a:gridCol w="2198815">
                  <a:extLst>
                    <a:ext uri="{9D8B030D-6E8A-4147-A177-3AD203B41FA5}">
                      <a16:colId xmlns:a16="http://schemas.microsoft.com/office/drawing/2014/main" val="2371265655"/>
                    </a:ext>
                  </a:extLst>
                </a:gridCol>
                <a:gridCol w="2198815">
                  <a:extLst>
                    <a:ext uri="{9D8B030D-6E8A-4147-A177-3AD203B41FA5}">
                      <a16:colId xmlns:a16="http://schemas.microsoft.com/office/drawing/2014/main" val="3968534783"/>
                    </a:ext>
                  </a:extLst>
                </a:gridCol>
              </a:tblGrid>
              <a:tr h="399700">
                <a:tc>
                  <a:txBody>
                    <a:bodyPr/>
                    <a:lstStyle/>
                    <a:p>
                      <a:pPr algn="ctr" fontAlgn="ctr"/>
                      <a:endParaRPr lang="zh-TW" altLang="en-US" sz="2200" b="0" i="0" u="none" strike="noStrike" dirty="0">
                        <a:solidFill>
                          <a:schemeClr val="bg1"/>
                        </a:solidFill>
                        <a:effectLst/>
                        <a:latin typeface="新細明體" panose="02020500000000000000" pitchFamily="18" charset="-120"/>
                        <a:ea typeface="新細明體" panose="02020500000000000000" pitchFamily="18" charset="-120"/>
                      </a:endParaRP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zh-TW" altLang="en-US" sz="2200" b="0" i="0" u="none" strike="noStrike" dirty="0">
                          <a:solidFill>
                            <a:schemeClr val="bg1"/>
                          </a:solidFill>
                          <a:effectLst/>
                          <a:latin typeface="新細明體" panose="02020500000000000000" pitchFamily="18" charset="-120"/>
                          <a:ea typeface="新細明體" panose="02020500000000000000" pitchFamily="18" charset="-120"/>
                        </a:rPr>
                        <a:t>人工</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zh-TW" altLang="en-US" sz="2200" b="0" i="0" u="none" strike="noStrike" dirty="0">
                          <a:solidFill>
                            <a:schemeClr val="bg1"/>
                          </a:solidFill>
                          <a:effectLst/>
                          <a:latin typeface="新細明體" panose="02020500000000000000" pitchFamily="18" charset="-120"/>
                          <a:ea typeface="新細明體" panose="02020500000000000000" pitchFamily="18" charset="-120"/>
                        </a:rPr>
                        <a:t>平台</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3478359124"/>
                  </a:ext>
                </a:extLst>
              </a:tr>
              <a:tr h="399700">
                <a:tc>
                  <a:txBody>
                    <a:bodyPr/>
                    <a:lstStyle/>
                    <a:p>
                      <a:pPr algn="ctr" fontAlgn="ctr"/>
                      <a:r>
                        <a:rPr lang="zh-TW" altLang="en-US" sz="2400" b="0" i="0" u="none" strike="noStrike" dirty="0">
                          <a:solidFill>
                            <a:schemeClr val="bg1"/>
                          </a:solidFill>
                          <a:effectLst/>
                          <a:latin typeface="新細明體" panose="02020500000000000000" pitchFamily="18" charset="-120"/>
                          <a:ea typeface="新細明體" panose="02020500000000000000" pitchFamily="18" charset="-120"/>
                        </a:rPr>
                        <a:t>統一檔案格式</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21</a:t>
                      </a:r>
                      <a:r>
                        <a:rPr lang="en-US" sz="2200" b="0" i="0" u="none" strike="noStrike" dirty="0">
                          <a:solidFill>
                            <a:srgbClr val="000000"/>
                          </a:solidFill>
                          <a:effectLst/>
                          <a:latin typeface="新細明體" panose="02020500000000000000" pitchFamily="18" charset="-120"/>
                          <a:ea typeface="新細明體" panose="02020500000000000000" pitchFamily="18" charset="-120"/>
                        </a:rPr>
                        <a:t>0 s</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n-US" sz="2200" b="0" i="0" u="none" strike="noStrike" dirty="0">
                          <a:solidFill>
                            <a:srgbClr val="000000"/>
                          </a:solidFill>
                          <a:effectLst/>
                          <a:latin typeface="新細明體" panose="02020500000000000000" pitchFamily="18" charset="-120"/>
                          <a:ea typeface="新細明體" panose="02020500000000000000" pitchFamily="18" charset="-120"/>
                        </a:rPr>
                        <a:t>1</a:t>
                      </a: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5</a:t>
                      </a:r>
                      <a:r>
                        <a:rPr lang="en-US" sz="2200" b="0" i="0" u="none" strike="noStrike" dirty="0">
                          <a:solidFill>
                            <a:srgbClr val="000000"/>
                          </a:solidFill>
                          <a:effectLst/>
                          <a:latin typeface="新細明體" panose="02020500000000000000" pitchFamily="18" charset="-120"/>
                          <a:ea typeface="新細明體" panose="02020500000000000000" pitchFamily="18" charset="-120"/>
                        </a:rPr>
                        <a:t> s</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1855510"/>
                  </a:ext>
                </a:extLst>
              </a:tr>
              <a:tr h="399700">
                <a:tc>
                  <a:txBody>
                    <a:bodyPr/>
                    <a:lstStyle/>
                    <a:p>
                      <a:pPr algn="ctr" fontAlgn="ctr"/>
                      <a:r>
                        <a:rPr lang="zh-TW" altLang="en-US" sz="2400" b="0" i="0" u="none" strike="noStrike" dirty="0">
                          <a:solidFill>
                            <a:schemeClr val="bg1"/>
                          </a:solidFill>
                          <a:effectLst/>
                          <a:latin typeface="新細明體" panose="02020500000000000000" pitchFamily="18" charset="-120"/>
                          <a:ea typeface="新細明體" panose="02020500000000000000" pitchFamily="18" charset="-120"/>
                        </a:rPr>
                        <a:t>指標計算</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615</a:t>
                      </a:r>
                      <a:r>
                        <a:rPr lang="en-US" sz="2200" b="0" i="0" u="none" strike="noStrike" dirty="0">
                          <a:solidFill>
                            <a:srgbClr val="000000"/>
                          </a:solidFill>
                          <a:effectLst/>
                          <a:latin typeface="新細明體" panose="02020500000000000000" pitchFamily="18" charset="-120"/>
                          <a:ea typeface="新細明體" panose="02020500000000000000" pitchFamily="18" charset="-120"/>
                        </a:rPr>
                        <a:t> s</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556985504"/>
                  </a:ext>
                </a:extLst>
              </a:tr>
              <a:tr h="399700">
                <a:tc>
                  <a:txBody>
                    <a:bodyPr/>
                    <a:lstStyle/>
                    <a:p>
                      <a:pPr algn="ctr" fontAlgn="ctr"/>
                      <a:r>
                        <a:rPr lang="zh-TW" altLang="en-US" sz="2400" b="0" i="0" u="none" strike="noStrike" dirty="0">
                          <a:solidFill>
                            <a:schemeClr val="bg1"/>
                          </a:solidFill>
                          <a:effectLst/>
                          <a:latin typeface="新細明體" panose="02020500000000000000" pitchFamily="18" charset="-120"/>
                          <a:ea typeface="新細明體" panose="02020500000000000000" pitchFamily="18" charset="-120"/>
                        </a:rPr>
                        <a:t>圖表生成</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15</a:t>
                      </a:r>
                      <a:r>
                        <a:rPr lang="en-US" sz="2200" b="0" i="0" u="none" strike="noStrike" dirty="0">
                          <a:solidFill>
                            <a:srgbClr val="000000"/>
                          </a:solidFill>
                          <a:effectLst/>
                          <a:latin typeface="新細明體" panose="02020500000000000000" pitchFamily="18" charset="-120"/>
                          <a:ea typeface="新細明體" panose="02020500000000000000" pitchFamily="18" charset="-120"/>
                        </a:rPr>
                        <a:t>00 s</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4102977212"/>
                  </a:ext>
                </a:extLst>
              </a:tr>
              <a:tr h="399700">
                <a:tc>
                  <a:txBody>
                    <a:bodyPr/>
                    <a:lstStyle/>
                    <a:p>
                      <a:pPr algn="ctr" fontAlgn="ctr"/>
                      <a:r>
                        <a:rPr lang="zh-TW" altLang="en-US" sz="2400" b="0" i="0" u="none" strike="noStrike" dirty="0">
                          <a:solidFill>
                            <a:schemeClr val="bg1"/>
                          </a:solidFill>
                          <a:effectLst/>
                          <a:latin typeface="新細明體" panose="02020500000000000000" pitchFamily="18" charset="-120"/>
                          <a:ea typeface="新細明體" panose="02020500000000000000" pitchFamily="18" charset="-120"/>
                        </a:rPr>
                        <a:t>資料產出</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3</a:t>
                      </a:r>
                      <a:r>
                        <a:rPr lang="en-US" sz="2200" b="0" i="0" u="none" strike="noStrike" dirty="0">
                          <a:solidFill>
                            <a:srgbClr val="000000"/>
                          </a:solidFill>
                          <a:effectLst/>
                          <a:latin typeface="新細明體" panose="02020500000000000000" pitchFamily="18" charset="-120"/>
                          <a:ea typeface="新細明體" panose="02020500000000000000" pitchFamily="18" charset="-120"/>
                        </a:rPr>
                        <a:t>00 s</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2362787694"/>
                  </a:ext>
                </a:extLst>
              </a:tr>
              <a:tr h="399700">
                <a:tc>
                  <a:txBody>
                    <a:bodyPr/>
                    <a:lstStyle/>
                    <a:p>
                      <a:pPr algn="ctr" fontAlgn="ctr"/>
                      <a:r>
                        <a:rPr lang="zh-TW" altLang="en-US" sz="2400" b="0" i="0" u="none" strike="noStrike" dirty="0">
                          <a:solidFill>
                            <a:schemeClr val="bg1"/>
                          </a:solidFill>
                          <a:effectLst/>
                          <a:latin typeface="新細明體" panose="02020500000000000000" pitchFamily="18" charset="-120"/>
                          <a:ea typeface="新細明體" panose="02020500000000000000" pitchFamily="18" charset="-120"/>
                        </a:rPr>
                        <a:t>總處理時間</a:t>
                      </a: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2625 s</a:t>
                      </a:r>
                      <a:endParaRPr lang="en-US" sz="2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zh-TW" sz="2200" b="0" i="0" u="none" strike="noStrike" dirty="0">
                          <a:solidFill>
                            <a:srgbClr val="000000"/>
                          </a:solidFill>
                          <a:effectLst/>
                          <a:latin typeface="新細明體" panose="02020500000000000000" pitchFamily="18" charset="-120"/>
                          <a:ea typeface="新細明體" panose="02020500000000000000" pitchFamily="18" charset="-120"/>
                        </a:rPr>
                        <a:t>15 s</a:t>
                      </a:r>
                      <a:endParaRPr lang="en-US" sz="2200" b="0" i="0" u="none" strike="noStrike" dirty="0">
                        <a:solidFill>
                          <a:srgbClr val="000000"/>
                        </a:solidFill>
                        <a:effectLst/>
                        <a:latin typeface="新細明體" panose="02020500000000000000" pitchFamily="18" charset="-120"/>
                        <a:ea typeface="新細明體" panose="02020500000000000000" pitchFamily="18" charset="-120"/>
                      </a:endParaRPr>
                    </a:p>
                  </a:txBody>
                  <a:tcPr marL="12036" marR="12036" marT="1203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438751430"/>
                  </a:ext>
                </a:extLst>
              </a:tr>
            </a:tbl>
          </a:graphicData>
        </a:graphic>
      </p:graphicFrame>
      <p:sp>
        <p:nvSpPr>
          <p:cNvPr id="5" name="文字方塊 4"/>
          <p:cNvSpPr txBox="1"/>
          <p:nvPr/>
        </p:nvSpPr>
        <p:spPr>
          <a:xfrm>
            <a:off x="3215679" y="1514150"/>
            <a:ext cx="5670630" cy="307777"/>
          </a:xfrm>
          <a:prstGeom prst="rect">
            <a:avLst/>
          </a:prstGeom>
          <a:noFill/>
        </p:spPr>
        <p:txBody>
          <a:bodyPr wrap="square" rtlCol="0">
            <a:spAutoFit/>
          </a:bodyPr>
          <a:lstStyle/>
          <a:p>
            <a:r>
              <a:rPr lang="zh-TW" altLang="en-US" sz="1400" dirty="0"/>
              <a:t>評估資料：共計</a:t>
            </a:r>
            <a:r>
              <a:rPr lang="en-US" altLang="zh-TW" sz="1400" dirty="0"/>
              <a:t>3</a:t>
            </a:r>
            <a:r>
              <a:rPr lang="zh-TW" altLang="en-US" sz="1400" dirty="0"/>
              <a:t>筆測試資料，每筆測試項目</a:t>
            </a:r>
            <a:r>
              <a:rPr lang="en-US" altLang="zh-TW" sz="1400" dirty="0"/>
              <a:t>15</a:t>
            </a:r>
            <a:r>
              <a:rPr lang="zh-TW" altLang="en-US" sz="1400" dirty="0"/>
              <a:t>項；檔案大小約</a:t>
            </a:r>
            <a:r>
              <a:rPr lang="en-US" altLang="zh-TW" sz="1400" dirty="0"/>
              <a:t>3.2MB</a:t>
            </a:r>
            <a:endParaRPr lang="zh-TW" altLang="en-US" sz="1400" dirty="0"/>
          </a:p>
        </p:txBody>
      </p:sp>
      <p:sp>
        <p:nvSpPr>
          <p:cNvPr id="6" name="文字方塊 5"/>
          <p:cNvSpPr txBox="1"/>
          <p:nvPr/>
        </p:nvSpPr>
        <p:spPr>
          <a:xfrm rot="21206611">
            <a:off x="7663564" y="2890654"/>
            <a:ext cx="4048306" cy="892554"/>
          </a:xfrm>
          <a:prstGeom prst="irregularSeal2">
            <a:avLst/>
          </a:prstGeom>
        </p:spPr>
        <p:style>
          <a:lnRef idx="1">
            <a:schemeClr val="accent2"/>
          </a:lnRef>
          <a:fillRef idx="3">
            <a:schemeClr val="accent2"/>
          </a:fillRef>
          <a:effectRef idx="2">
            <a:schemeClr val="accent2"/>
          </a:effectRef>
          <a:fontRef idx="minor">
            <a:schemeClr val="lt1"/>
          </a:fontRef>
        </p:style>
        <p:txBody>
          <a:bodyPr wrap="none" rtlCol="0" anchor="ctr">
            <a:noAutofit/>
          </a:bodyPr>
          <a:lstStyle/>
          <a:p>
            <a:pPr algn="ctr"/>
            <a:r>
              <a:rPr lang="zh-TW" altLang="en-US" sz="2000" b="1" dirty="0">
                <a:solidFill>
                  <a:schemeClr val="bg1"/>
                </a:solidFill>
              </a:rPr>
              <a:t>節省</a:t>
            </a:r>
            <a:r>
              <a:rPr lang="en-US" altLang="zh-TW" sz="2000" b="1" dirty="0">
                <a:solidFill>
                  <a:schemeClr val="bg1"/>
                </a:solidFill>
              </a:rPr>
              <a:t>2610</a:t>
            </a:r>
            <a:r>
              <a:rPr lang="zh-TW" altLang="en-US" sz="2000" b="1" dirty="0">
                <a:solidFill>
                  <a:schemeClr val="bg1"/>
                </a:solidFill>
              </a:rPr>
              <a:t>秒 </a:t>
            </a:r>
            <a:r>
              <a:rPr lang="en-US" altLang="zh-TW" sz="2000" b="1" dirty="0">
                <a:solidFill>
                  <a:schemeClr val="bg1"/>
                </a:solidFill>
              </a:rPr>
              <a:t>(43.5</a:t>
            </a:r>
            <a:r>
              <a:rPr lang="zh-TW" altLang="en-US" sz="2000" b="1" dirty="0">
                <a:solidFill>
                  <a:schemeClr val="bg1"/>
                </a:solidFill>
              </a:rPr>
              <a:t>分</a:t>
            </a:r>
            <a:r>
              <a:rPr lang="en-US" altLang="zh-TW" sz="2000" b="1" dirty="0">
                <a:solidFill>
                  <a:schemeClr val="bg1"/>
                </a:solidFill>
              </a:rPr>
              <a:t>)</a:t>
            </a:r>
            <a:endParaRPr lang="zh-TW" altLang="en-US" sz="2000" b="1" dirty="0">
              <a:solidFill>
                <a:schemeClr val="bg1"/>
              </a:solidFill>
            </a:endParaRPr>
          </a:p>
        </p:txBody>
      </p:sp>
      <p:sp>
        <p:nvSpPr>
          <p:cNvPr id="7" name="文字方塊 6"/>
          <p:cNvSpPr txBox="1"/>
          <p:nvPr/>
        </p:nvSpPr>
        <p:spPr>
          <a:xfrm>
            <a:off x="1128409" y="4440303"/>
            <a:ext cx="10621180" cy="213904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spcBef>
                <a:spcPts val="600"/>
              </a:spcBef>
              <a:buFont typeface="Wingdings" panose="05000000000000000000" pitchFamily="2" charset="2"/>
              <a:buChar char="Ø"/>
            </a:pPr>
            <a:r>
              <a:rPr lang="zh-TW" altLang="en-US" dirty="0"/>
              <a:t>資料處理速度由</a:t>
            </a:r>
            <a:r>
              <a:rPr lang="en-US" altLang="zh-TW" dirty="0"/>
              <a:t>2625</a:t>
            </a:r>
            <a:r>
              <a:rPr lang="zh-TW" altLang="en-US" dirty="0"/>
              <a:t>秒</a:t>
            </a:r>
            <a:r>
              <a:rPr lang="zh-TW" altLang="en-US" dirty="0">
                <a:solidFill>
                  <a:srgbClr val="FF0000"/>
                </a:solidFill>
              </a:rPr>
              <a:t>降至</a:t>
            </a:r>
            <a:r>
              <a:rPr lang="en-US" altLang="zh-TW" dirty="0">
                <a:solidFill>
                  <a:srgbClr val="FF0000"/>
                </a:solidFill>
              </a:rPr>
              <a:t>15</a:t>
            </a:r>
            <a:r>
              <a:rPr lang="zh-TW" altLang="en-US" dirty="0">
                <a:solidFill>
                  <a:srgbClr val="FF0000"/>
                </a:solidFill>
              </a:rPr>
              <a:t>秒</a:t>
            </a:r>
            <a:r>
              <a:rPr lang="zh-TW" altLang="en-US" dirty="0"/>
              <a:t>，速度提升了</a:t>
            </a:r>
            <a:r>
              <a:rPr lang="en-US" altLang="zh-TW" dirty="0"/>
              <a:t>174</a:t>
            </a:r>
            <a:r>
              <a:rPr lang="zh-TW" altLang="en-US" dirty="0"/>
              <a:t>倍。</a:t>
            </a:r>
            <a:endParaRPr lang="en-US" altLang="zh-TW" dirty="0"/>
          </a:p>
          <a:p>
            <a:pPr marL="285750" indent="-285750">
              <a:spcBef>
                <a:spcPts val="600"/>
              </a:spcBef>
              <a:buFont typeface="Wingdings" panose="05000000000000000000" pitchFamily="2" charset="2"/>
              <a:buChar char="Ø"/>
            </a:pPr>
            <a:r>
              <a:rPr lang="zh-TW" altLang="en-US" dirty="0"/>
              <a:t>平台統一生成格式，避免人員疏失導致資料不完整或是錯誤。</a:t>
            </a:r>
            <a:endParaRPr lang="en-US" altLang="zh-TW" dirty="0"/>
          </a:p>
          <a:p>
            <a:pPr marL="285750" indent="-285750">
              <a:spcBef>
                <a:spcPts val="600"/>
              </a:spcBef>
              <a:buFont typeface="Wingdings" panose="05000000000000000000" pitchFamily="2" charset="2"/>
              <a:buChar char="Ø"/>
            </a:pPr>
            <a:r>
              <a:rPr lang="en-US" altLang="zh-TW" dirty="0"/>
              <a:t>TMTT</a:t>
            </a:r>
            <a:r>
              <a:rPr lang="zh-TW" altLang="en-US" dirty="0"/>
              <a:t>站的小小改變，是強茂推展產品的大大改變。</a:t>
            </a:r>
            <a:endParaRPr lang="en-US" altLang="zh-TW" dirty="0"/>
          </a:p>
          <a:p>
            <a:pPr marL="285750" indent="-285750">
              <a:spcBef>
                <a:spcPts val="600"/>
              </a:spcBef>
              <a:buFont typeface="Wingdings" panose="05000000000000000000" pitchFamily="2" charset="2"/>
              <a:buChar char="Ø"/>
            </a:pPr>
            <a:r>
              <a:rPr lang="zh-TW" altLang="en-US" dirty="0"/>
              <a:t>提升</a:t>
            </a:r>
            <a:r>
              <a:rPr lang="en-US" altLang="zh-TW" dirty="0"/>
              <a:t>On line </a:t>
            </a:r>
            <a:r>
              <a:rPr lang="zh-TW" altLang="en-US" dirty="0"/>
              <a:t>工程師、</a:t>
            </a:r>
            <a:r>
              <a:rPr lang="en-US" altLang="zh-TW" dirty="0"/>
              <a:t>NCR</a:t>
            </a:r>
            <a:r>
              <a:rPr lang="zh-TW" altLang="en-US" dirty="0"/>
              <a:t>工程師、</a:t>
            </a:r>
            <a:r>
              <a:rPr lang="en-US" altLang="zh-TW" dirty="0"/>
              <a:t>NPI </a:t>
            </a:r>
            <a:r>
              <a:rPr lang="zh-TW" altLang="en-US" dirty="0"/>
              <a:t>、</a:t>
            </a:r>
            <a:r>
              <a:rPr lang="en-US" altLang="zh-TW" dirty="0"/>
              <a:t>RD</a:t>
            </a:r>
            <a:r>
              <a:rPr lang="zh-TW" altLang="en-US" dirty="0"/>
              <a:t>、</a:t>
            </a:r>
            <a:r>
              <a:rPr lang="en-US" altLang="zh-TW" dirty="0"/>
              <a:t> PM </a:t>
            </a:r>
            <a:r>
              <a:rPr lang="zh-TW" altLang="en-US" dirty="0"/>
              <a:t>、業務單位承認產品的速度。</a:t>
            </a:r>
          </a:p>
          <a:p>
            <a:pPr marL="285750" indent="-285750">
              <a:spcBef>
                <a:spcPts val="600"/>
              </a:spcBef>
              <a:buFont typeface="Wingdings" panose="05000000000000000000" pitchFamily="2" charset="2"/>
              <a:buChar char="Ø"/>
            </a:pPr>
            <a:r>
              <a:rPr lang="zh-TW" altLang="en-US" dirty="0"/>
              <a:t>加快業務在市場的搶單速度。</a:t>
            </a:r>
            <a:endParaRPr lang="en-US" altLang="zh-TW" dirty="0"/>
          </a:p>
          <a:p>
            <a:pPr marL="285750" indent="-285750">
              <a:spcBef>
                <a:spcPts val="600"/>
              </a:spcBef>
              <a:buFont typeface="Wingdings" panose="05000000000000000000" pitchFamily="2" charset="2"/>
              <a:buChar char="Ø"/>
            </a:pPr>
            <a:r>
              <a:rPr lang="zh-TW" altLang="en-US" dirty="0"/>
              <a:t>用最快的速度反饋，獲得到更好的內、外部客戶滿意。</a:t>
            </a:r>
          </a:p>
        </p:txBody>
      </p:sp>
      <p:pic>
        <p:nvPicPr>
          <p:cNvPr id="9" name="圖片 8">
            <a:extLst>
              <a:ext uri="{FF2B5EF4-FFF2-40B4-BE49-F238E27FC236}">
                <a16:creationId xmlns:a16="http://schemas.microsoft.com/office/drawing/2014/main" id="{28D6834E-45FE-4EBB-812A-782B9104A8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1091" y="4983144"/>
            <a:ext cx="2025000" cy="1800000"/>
          </a:xfrm>
          <a:prstGeom prst="rect">
            <a:avLst/>
          </a:prstGeom>
        </p:spPr>
      </p:pic>
    </p:spTree>
    <p:extLst>
      <p:ext uri="{BB962C8B-B14F-4D97-AF65-F5344CB8AC3E}">
        <p14:creationId xmlns:p14="http://schemas.microsoft.com/office/powerpoint/2010/main" val="3152584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EB3703F-3D29-45F5-BBCE-96C60C530A1B}"/>
              </a:ext>
            </a:extLst>
          </p:cNvPr>
          <p:cNvSpPr>
            <a:spLocks noGrp="1"/>
          </p:cNvSpPr>
          <p:nvPr>
            <p:ph type="title"/>
          </p:nvPr>
        </p:nvSpPr>
        <p:spPr/>
        <p:txBody>
          <a:bodyPr/>
          <a:lstStyle/>
          <a:p>
            <a:r>
              <a:rPr lang="zh-TW" altLang="en-US" dirty="0"/>
              <a:t>後續優化與應用擴展規劃</a:t>
            </a:r>
          </a:p>
        </p:txBody>
      </p:sp>
      <p:grpSp>
        <p:nvGrpSpPr>
          <p:cNvPr id="5" name="组合 2"/>
          <p:cNvGrpSpPr/>
          <p:nvPr/>
        </p:nvGrpSpPr>
        <p:grpSpPr>
          <a:xfrm>
            <a:off x="1322070" y="5698490"/>
            <a:ext cx="2461895" cy="1159510"/>
            <a:chOff x="2082" y="8974"/>
            <a:chExt cx="3877" cy="1826"/>
          </a:xfrm>
          <a:solidFill>
            <a:srgbClr val="618AC0"/>
          </a:solidFill>
        </p:grpSpPr>
        <p:sp>
          <p:nvSpPr>
            <p:cNvPr id="27" name="Freeform 33"/>
            <p:cNvSpPr/>
            <p:nvPr/>
          </p:nvSpPr>
          <p:spPr bwMode="auto">
            <a:xfrm flipH="1">
              <a:off x="2082" y="8974"/>
              <a:ext cx="3877" cy="1328"/>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8" name="Freeform 34"/>
            <p:cNvSpPr/>
            <p:nvPr/>
          </p:nvSpPr>
          <p:spPr>
            <a:xfrm flipH="1">
              <a:off x="3099" y="10302"/>
              <a:ext cx="2860" cy="498"/>
            </a:xfrm>
            <a:custGeom>
              <a:avLst/>
              <a:gdLst>
                <a:gd name="connsiteX0" fmla="*/ 0 w 1816100"/>
                <a:gd name="connsiteY0" fmla="*/ 0 h 316444"/>
                <a:gd name="connsiteX1" fmla="*/ 1816100 w 1816100"/>
                <a:gd name="connsiteY1" fmla="*/ 0 h 316444"/>
                <a:gd name="connsiteX2" fmla="*/ 1816100 w 1816100"/>
                <a:gd name="connsiteY2" fmla="*/ 316444 h 316444"/>
                <a:gd name="connsiteX3" fmla="*/ 0 w 1816100"/>
                <a:gd name="connsiteY3" fmla="*/ 316444 h 316444"/>
                <a:gd name="connsiteX4" fmla="*/ 0 w 1816100"/>
                <a:gd name="connsiteY4" fmla="*/ 0 h 3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100" h="316444">
                  <a:moveTo>
                    <a:pt x="0" y="0"/>
                  </a:moveTo>
                  <a:lnTo>
                    <a:pt x="1816100" y="0"/>
                  </a:lnTo>
                  <a:lnTo>
                    <a:pt x="1816100" y="316444"/>
                  </a:lnTo>
                  <a:lnTo>
                    <a:pt x="0" y="316444"/>
                  </a:lnTo>
                  <a:lnTo>
                    <a:pt x="0" y="0"/>
                  </a:lnTo>
                  <a:close/>
                </a:path>
              </a:pathLst>
            </a:custGeom>
            <a:grp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9" name="Freeform 35"/>
            <p:cNvSpPr/>
            <p:nvPr/>
          </p:nvSpPr>
          <p:spPr>
            <a:xfrm flipH="1">
              <a:off x="2097" y="8974"/>
              <a:ext cx="1017" cy="1826"/>
            </a:xfrm>
            <a:custGeom>
              <a:avLst/>
              <a:gdLst>
                <a:gd name="connsiteX0" fmla="*/ 646113 w 646113"/>
                <a:gd name="connsiteY0" fmla="*/ 0 h 1159406"/>
                <a:gd name="connsiteX1" fmla="*/ 646113 w 646113"/>
                <a:gd name="connsiteY1" fmla="*/ 421481 h 1159406"/>
                <a:gd name="connsiteX2" fmla="*/ 646113 w 646113"/>
                <a:gd name="connsiteY2" fmla="*/ 496887 h 1159406"/>
                <a:gd name="connsiteX3" fmla="*/ 646113 w 646113"/>
                <a:gd name="connsiteY3" fmla="*/ 842962 h 1159406"/>
                <a:gd name="connsiteX4" fmla="*/ 646113 w 646113"/>
                <a:gd name="connsiteY4" fmla="*/ 918368 h 1159406"/>
                <a:gd name="connsiteX5" fmla="*/ 646113 w 646113"/>
                <a:gd name="connsiteY5" fmla="*/ 1159406 h 1159406"/>
                <a:gd name="connsiteX6" fmla="*/ 0 w 646113"/>
                <a:gd name="connsiteY6" fmla="*/ 1159406 h 1159406"/>
                <a:gd name="connsiteX7" fmla="*/ 0 w 646113"/>
                <a:gd name="connsiteY7" fmla="*/ 842962 h 1159406"/>
                <a:gd name="connsiteX8" fmla="*/ 646113 w 646113"/>
                <a:gd name="connsiteY8" fmla="*/ 0 h 1159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113" h="1159406">
                  <a:moveTo>
                    <a:pt x="646113" y="0"/>
                  </a:moveTo>
                  <a:lnTo>
                    <a:pt x="646113" y="421481"/>
                  </a:lnTo>
                  <a:lnTo>
                    <a:pt x="646113" y="496887"/>
                  </a:lnTo>
                  <a:lnTo>
                    <a:pt x="646113" y="842962"/>
                  </a:lnTo>
                  <a:lnTo>
                    <a:pt x="646113" y="918368"/>
                  </a:lnTo>
                  <a:lnTo>
                    <a:pt x="646113" y="1159406"/>
                  </a:lnTo>
                  <a:lnTo>
                    <a:pt x="0" y="1159406"/>
                  </a:lnTo>
                  <a:lnTo>
                    <a:pt x="0" y="842962"/>
                  </a:lnTo>
                  <a:lnTo>
                    <a:pt x="646113" y="0"/>
                  </a:lnTo>
                  <a:close/>
                </a:path>
              </a:pathLst>
            </a:custGeom>
            <a:grp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pSp>
        <p:nvGrpSpPr>
          <p:cNvPr id="6" name="组合 37"/>
          <p:cNvGrpSpPr/>
          <p:nvPr/>
        </p:nvGrpSpPr>
        <p:grpSpPr>
          <a:xfrm>
            <a:off x="10378440" y="3228975"/>
            <a:ext cx="1813560" cy="1325245"/>
            <a:chOff x="16344" y="5085"/>
            <a:chExt cx="2856" cy="2087"/>
          </a:xfrm>
          <a:solidFill>
            <a:srgbClr val="92AFD1"/>
          </a:solidFill>
        </p:grpSpPr>
        <p:sp>
          <p:nvSpPr>
            <p:cNvPr id="25" name="Freeform 30"/>
            <p:cNvSpPr/>
            <p:nvPr/>
          </p:nvSpPr>
          <p:spPr>
            <a:xfrm flipH="1">
              <a:off x="17362" y="6390"/>
              <a:ext cx="1838" cy="782"/>
            </a:xfrm>
            <a:custGeom>
              <a:avLst/>
              <a:gdLst>
                <a:gd name="connsiteX0" fmla="*/ 0 w 1167342"/>
                <a:gd name="connsiteY0" fmla="*/ 0 h 496888"/>
                <a:gd name="connsiteX1" fmla="*/ 1167342 w 1167342"/>
                <a:gd name="connsiteY1" fmla="*/ 0 h 496888"/>
                <a:gd name="connsiteX2" fmla="*/ 1167342 w 1167342"/>
                <a:gd name="connsiteY2" fmla="*/ 496888 h 496888"/>
                <a:gd name="connsiteX3" fmla="*/ 0 w 1167342"/>
                <a:gd name="connsiteY3" fmla="*/ 496888 h 496888"/>
                <a:gd name="connsiteX4" fmla="*/ 0 w 1167342"/>
                <a:gd name="connsiteY4" fmla="*/ 0 h 49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342" h="496888">
                  <a:moveTo>
                    <a:pt x="0" y="0"/>
                  </a:moveTo>
                  <a:lnTo>
                    <a:pt x="1167342" y="0"/>
                  </a:lnTo>
                  <a:lnTo>
                    <a:pt x="1167342" y="496888"/>
                  </a:lnTo>
                  <a:lnTo>
                    <a:pt x="0" y="496888"/>
                  </a:lnTo>
                  <a:lnTo>
                    <a:pt x="0" y="0"/>
                  </a:lnTo>
                  <a:close/>
                </a:path>
              </a:pathLst>
            </a:custGeom>
            <a:grp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6" name="Freeform 31"/>
            <p:cNvSpPr/>
            <p:nvPr/>
          </p:nvSpPr>
          <p:spPr>
            <a:xfrm flipH="1">
              <a:off x="16344" y="5085"/>
              <a:ext cx="2856" cy="1327"/>
            </a:xfrm>
            <a:custGeom>
              <a:avLst/>
              <a:gdLst>
                <a:gd name="connsiteX0" fmla="*/ 0 w 1813455"/>
                <a:gd name="connsiteY0" fmla="*/ 0 h 842963"/>
                <a:gd name="connsiteX1" fmla="*/ 1813455 w 1813455"/>
                <a:gd name="connsiteY1" fmla="*/ 0 h 842963"/>
                <a:gd name="connsiteX2" fmla="*/ 1167342 w 1813455"/>
                <a:gd name="connsiteY2" fmla="*/ 842963 h 842963"/>
                <a:gd name="connsiteX3" fmla="*/ 0 w 1813455"/>
                <a:gd name="connsiteY3" fmla="*/ 842963 h 842963"/>
                <a:gd name="connsiteX4" fmla="*/ 0 w 1813455"/>
                <a:gd name="connsiteY4" fmla="*/ 0 h 842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455" h="842963">
                  <a:moveTo>
                    <a:pt x="0" y="0"/>
                  </a:moveTo>
                  <a:lnTo>
                    <a:pt x="1813455" y="0"/>
                  </a:lnTo>
                  <a:lnTo>
                    <a:pt x="1167342" y="842963"/>
                  </a:lnTo>
                  <a:lnTo>
                    <a:pt x="0" y="842963"/>
                  </a:lnTo>
                  <a:lnTo>
                    <a:pt x="0" y="0"/>
                  </a:lnTo>
                  <a:close/>
                </a:path>
              </a:pathLst>
            </a:custGeom>
            <a:grp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pSp>
        <p:nvGrpSpPr>
          <p:cNvPr id="7" name="组合 36"/>
          <p:cNvGrpSpPr/>
          <p:nvPr/>
        </p:nvGrpSpPr>
        <p:grpSpPr>
          <a:xfrm>
            <a:off x="8571865" y="3219450"/>
            <a:ext cx="2462530" cy="1831340"/>
            <a:chOff x="13499" y="5070"/>
            <a:chExt cx="3878" cy="2884"/>
          </a:xfrm>
          <a:solidFill>
            <a:srgbClr val="618AC0"/>
          </a:solidFill>
        </p:grpSpPr>
        <p:sp>
          <p:nvSpPr>
            <p:cNvPr id="21" name="Freeform 29"/>
            <p:cNvSpPr/>
            <p:nvPr/>
          </p:nvSpPr>
          <p:spPr bwMode="auto">
            <a:xfrm flipH="1">
              <a:off x="16344" y="5070"/>
              <a:ext cx="1018" cy="211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2" name="Rectangle 25"/>
            <p:cNvSpPr>
              <a:spLocks noChangeArrowheads="1"/>
            </p:cNvSpPr>
            <p:nvPr/>
          </p:nvSpPr>
          <p:spPr bwMode="auto">
            <a:xfrm flipH="1">
              <a:off x="14517" y="7172"/>
              <a:ext cx="2860" cy="782"/>
            </a:xfrm>
            <a:prstGeom prst="rect">
              <a:avLst/>
            </a:pr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3" name="Freeform 26"/>
            <p:cNvSpPr/>
            <p:nvPr/>
          </p:nvSpPr>
          <p:spPr bwMode="auto">
            <a:xfrm flipH="1">
              <a:off x="13499" y="5844"/>
              <a:ext cx="3878" cy="1328"/>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4" name="Freeform 27"/>
            <p:cNvSpPr/>
            <p:nvPr/>
          </p:nvSpPr>
          <p:spPr bwMode="auto">
            <a:xfrm flipH="1">
              <a:off x="13499" y="5839"/>
              <a:ext cx="1018" cy="211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pSp>
        <p:nvGrpSpPr>
          <p:cNvPr id="8" name="组合 5"/>
          <p:cNvGrpSpPr/>
          <p:nvPr/>
        </p:nvGrpSpPr>
        <p:grpSpPr>
          <a:xfrm>
            <a:off x="6760845" y="4208145"/>
            <a:ext cx="2461895" cy="1339215"/>
            <a:chOff x="10647" y="6627"/>
            <a:chExt cx="3877" cy="2109"/>
          </a:xfrm>
          <a:solidFill>
            <a:srgbClr val="92AFD1"/>
          </a:solidFill>
        </p:grpSpPr>
        <p:sp>
          <p:nvSpPr>
            <p:cNvPr id="19" name="Rectangle 21"/>
            <p:cNvSpPr>
              <a:spLocks noChangeArrowheads="1"/>
            </p:cNvSpPr>
            <p:nvPr/>
          </p:nvSpPr>
          <p:spPr bwMode="auto">
            <a:xfrm flipH="1">
              <a:off x="11664" y="7954"/>
              <a:ext cx="2860" cy="783"/>
            </a:xfrm>
            <a:prstGeom prst="rect">
              <a:avLst/>
            </a:pr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20" name="Freeform 22"/>
            <p:cNvSpPr/>
            <p:nvPr/>
          </p:nvSpPr>
          <p:spPr bwMode="auto">
            <a:xfrm flipH="1">
              <a:off x="10647" y="6627"/>
              <a:ext cx="3877" cy="1327"/>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pSp>
        <p:nvGrpSpPr>
          <p:cNvPr id="9" name="组合 4"/>
          <p:cNvGrpSpPr/>
          <p:nvPr/>
        </p:nvGrpSpPr>
        <p:grpSpPr>
          <a:xfrm>
            <a:off x="4944745" y="4208145"/>
            <a:ext cx="2469515" cy="1836420"/>
            <a:chOff x="7787" y="6627"/>
            <a:chExt cx="3889" cy="2892"/>
          </a:xfrm>
          <a:solidFill>
            <a:srgbClr val="618AC0"/>
          </a:solidFill>
        </p:grpSpPr>
        <p:sp>
          <p:nvSpPr>
            <p:cNvPr id="16" name="Freeform 23"/>
            <p:cNvSpPr/>
            <p:nvPr/>
          </p:nvSpPr>
          <p:spPr bwMode="auto">
            <a:xfrm flipH="1">
              <a:off x="10647" y="6627"/>
              <a:ext cx="1017" cy="211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17" name="Rectangle 17"/>
            <p:cNvSpPr>
              <a:spLocks noChangeArrowheads="1"/>
            </p:cNvSpPr>
            <p:nvPr/>
          </p:nvSpPr>
          <p:spPr bwMode="auto">
            <a:xfrm flipH="1">
              <a:off x="8804" y="8737"/>
              <a:ext cx="2872" cy="782"/>
            </a:xfrm>
            <a:prstGeom prst="rect">
              <a:avLst/>
            </a:pr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18" name="Freeform 18"/>
            <p:cNvSpPr/>
            <p:nvPr/>
          </p:nvSpPr>
          <p:spPr bwMode="auto">
            <a:xfrm flipH="1">
              <a:off x="7787" y="7409"/>
              <a:ext cx="3877" cy="1328"/>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pSp>
        <p:nvGrpSpPr>
          <p:cNvPr id="10" name="组合 3"/>
          <p:cNvGrpSpPr/>
          <p:nvPr/>
        </p:nvGrpSpPr>
        <p:grpSpPr>
          <a:xfrm>
            <a:off x="3138170" y="4695190"/>
            <a:ext cx="2461895" cy="1846580"/>
            <a:chOff x="4942" y="7394"/>
            <a:chExt cx="3877" cy="2908"/>
          </a:xfrm>
          <a:solidFill>
            <a:srgbClr val="92AFD1"/>
          </a:solidFill>
        </p:grpSpPr>
        <p:sp>
          <p:nvSpPr>
            <p:cNvPr id="12" name="Freeform 19"/>
            <p:cNvSpPr/>
            <p:nvPr/>
          </p:nvSpPr>
          <p:spPr bwMode="auto">
            <a:xfrm flipH="1">
              <a:off x="7787" y="7394"/>
              <a:ext cx="1017" cy="211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13" name="Rectangle 13"/>
            <p:cNvSpPr>
              <a:spLocks noChangeArrowheads="1"/>
            </p:cNvSpPr>
            <p:nvPr/>
          </p:nvSpPr>
          <p:spPr bwMode="auto">
            <a:xfrm flipH="1">
              <a:off x="5959" y="9519"/>
              <a:ext cx="2860" cy="783"/>
            </a:xfrm>
            <a:prstGeom prst="rect">
              <a:avLst/>
            </a:pr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14" name="Freeform 14"/>
            <p:cNvSpPr/>
            <p:nvPr/>
          </p:nvSpPr>
          <p:spPr bwMode="auto">
            <a:xfrm flipH="1">
              <a:off x="4942" y="8192"/>
              <a:ext cx="3877" cy="1327"/>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sp>
          <p:nvSpPr>
            <p:cNvPr id="15" name="Freeform 15"/>
            <p:cNvSpPr/>
            <p:nvPr/>
          </p:nvSpPr>
          <p:spPr bwMode="auto">
            <a:xfrm flipH="1">
              <a:off x="4942" y="8192"/>
              <a:ext cx="1017" cy="211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lumMod val="85000"/>
                    <a:lumOff val="15000"/>
                  </a:prstClr>
                </a:solidFill>
                <a:effectLst/>
                <a:uLnTx/>
                <a:uFillTx/>
                <a:latin typeface="Arial"/>
                <a:ea typeface="微软雅黑"/>
                <a:cs typeface="+mn-ea"/>
                <a:sym typeface="+mn-lt"/>
              </a:endParaRPr>
            </a:p>
          </p:txBody>
        </p:sp>
      </p:grpSp>
      <p:graphicFrame>
        <p:nvGraphicFramePr>
          <p:cNvPr id="2" name="資料庫圖表 1"/>
          <p:cNvGraphicFramePr/>
          <p:nvPr>
            <p:extLst>
              <p:ext uri="{D42A27DB-BD31-4B8C-83A1-F6EECF244321}">
                <p14:modId xmlns:p14="http://schemas.microsoft.com/office/powerpoint/2010/main" val="1629970398"/>
              </p:ext>
            </p:extLst>
          </p:nvPr>
        </p:nvGraphicFramePr>
        <p:xfrm>
          <a:off x="1439744" y="1309416"/>
          <a:ext cx="5210536" cy="3047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图片 1" descr="20289229"/>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477581" y="1842707"/>
            <a:ext cx="1870710" cy="1870710"/>
          </a:xfrm>
          <a:prstGeom prst="rect">
            <a:avLst/>
          </a:prstGeom>
        </p:spPr>
      </p:pic>
    </p:spTree>
    <p:extLst>
      <p:ext uri="{BB962C8B-B14F-4D97-AF65-F5344CB8AC3E}">
        <p14:creationId xmlns:p14="http://schemas.microsoft.com/office/powerpoint/2010/main" val="296100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61993 0.26875 L -0.61993 0.26898 C -0.61967 0.25209 -0.61993 0.23542 -0.61902 0.21875 C -0.61875 0.21505 -0.61589 0.20972 -0.61498 0.20648 C -0.61446 0.20463 -0.61446 0.20278 -0.61394 0.20116 C -0.61237 0.19607 -0.60899 0.18681 -0.60599 0.18334 C -0.60352 0.18033 -0.60066 0.17847 -0.59805 0.17616 C -0.59662 0.175 -0.59545 0.17338 -0.59402 0.17269 C -0.59297 0.17199 -0.59193 0.17176 -0.59102 0.17084 C -0.58998 0.16991 -0.58907 0.16829 -0.58803 0.16736 C -0.58711 0.16644 -0.58607 0.16597 -0.58503 0.16551 C -0.5823 0.16412 -0.57969 0.1632 -0.57696 0.16204 C -0.56719 0.15764 -0.57943 0.16297 -0.56797 0.15834 C -0.56667 0.15787 -0.56537 0.15695 -0.56394 0.15648 C -0.56172 0.15579 -0.55938 0.15556 -0.55704 0.15486 C -0.55495 0.15417 -0.553 0.15371 -0.55105 0.15301 L -0.51094 0.15648 C -0.50847 0.15695 -0.50508 0.15949 -0.503 0.16204 C -0.50157 0.16343 -0.5004 0.16551 -0.49896 0.16736 C -0.49701 0.16968 -0.49506 0.17199 -0.49297 0.17431 C -0.49206 0.17547 -0.49115 0.17732 -0.48998 0.17801 C -0.4862 0.1801 -0.48438 0.18079 -0.48099 0.18681 C -0.47995 0.18866 -0.47891 0.19028 -0.478 0.19213 C -0.47592 0.19676 -0.47435 0.20209 -0.47201 0.20648 L -0.46902 0.21181 C -0.46628 0.19746 -0.46902 0.21528 -0.46902 0.20116 C -0.46902 0.18449 -0.46875 0.16783 -0.46797 0.15116 C -0.46732 0.13681 -0.46758 0.13889 -0.46303 0.13357 C -0.46237 0.13172 -0.46185 0.12963 -0.46094 0.12824 C -0.46029 0.12685 -0.45534 0.1206 -0.45404 0.11922 C -0.45274 0.11783 -0.45131 0.1169 -0.45 0.11574 C -0.44896 0.11459 -0.44805 0.1132 -0.44701 0.11204 C -0.44545 0.11065 -0.44362 0.11019 -0.44206 0.10857 C -0.43985 0.10648 -0.43829 0.10278 -0.43594 0.10139 C -0.43503 0.10093 -0.43399 0.10023 -0.43295 0.09977 C -0.43112 0.09838 -0.42722 0.09537 -0.425 0.09445 C -0.42331 0.09352 -0.42162 0.09329 -0.42006 0.0926 C -0.41693 0.09097 -0.41329 0.08797 -0.41003 0.08727 C -0.40665 0.08635 -0.40339 0.08611 -0.4 0.08542 C -0.39805 0.08426 -0.3961 0.08195 -0.39402 0.08195 C -0.38269 0.08148 -0.37136 0.08218 -0.36003 0.08357 C -0.35769 0.08403 -0.35144 0.08773 -0.34896 0.09074 C -0.34545 0.09537 -0.34662 0.09607 -0.34402 0.10139 C -0.3431 0.10347 -0.34193 0.10486 -0.34102 0.10672 C -0.33998 0.10903 -0.33894 0.11158 -0.33803 0.11389 C -0.33737 0.11574 -0.33685 0.11783 -0.33607 0.11922 C -0.33516 0.12084 -0.33399 0.12153 -0.33295 0.12292 C -0.33165 0.12454 -0.33021 0.12616 -0.32904 0.12824 C -0.328 0.12986 -0.32709 0.13195 -0.32605 0.13357 C -0.32474 0.13542 -0.32331 0.13681 -0.32201 0.13889 C -0.31902 0.14329 -0.31902 0.14398 -0.31706 0.14954 C -0.31797 0.15 -0.31902 0.15162 -0.32006 0.15116 C -0.32487 0.14977 -0.32279 0.14283 -0.32201 0.13704 L -0.31902 0.12107 L -0.31706 0.11042 C -0.31667 0.10857 -0.31654 0.10648 -0.31602 0.1051 C -0.31537 0.10324 -0.31459 0.10139 -0.31407 0.09977 C -0.31303 0.09676 -0.31211 0.09352 -0.31107 0.09074 C -0.30612 0.07917 -0.31003 0.09097 -0.30495 0.08195 C -0.30378 0.07986 -0.30326 0.07662 -0.30196 0.07477 C -0.30053 0.07246 -0.29857 0.07153 -0.29701 0.06945 C -0.29584 0.06783 -0.29519 0.06551 -0.29402 0.06412 C -0.29245 0.0625 -0.29063 0.06204 -0.28907 0.06065 C -0.2879 0.05949 -0.28711 0.05787 -0.28607 0.05695 C -0.28412 0.05556 -0.28204 0.0544 -0.27995 0.05347 C -0.27878 0.05278 -0.27461 0.05116 -0.27305 0.05 C -0.27123 0.04838 -0.26993 0.0456 -0.26797 0.04445 C -0.2655 0.04306 -0.26263 0.04352 -0.26003 0.04283 C -0.25704 0.0419 -0.25404 0.04051 -0.25118 0.03912 C -0.23646 0.03982 -0.22162 0.03935 -0.20704 0.04097 C -0.20495 0.04121 -0.203 0.04306 -0.20105 0.04445 C -0.19935 0.04584 -0.19766 0.04699 -0.19597 0.04815 C -0.19506 0.04885 -0.19402 0.04908 -0.19297 0.05 C -0.1918 0.05093 -0.18659 0.05787 -0.18607 0.0588 C -0.1849 0.06042 -0.18412 0.0625 -0.18308 0.06412 C -0.18204 0.06551 -0.18099 0.06644 -0.17995 0.0676 C -0.17644 0.07709 -0.17891 0.07153 -0.17201 0.08357 L -0.17201 0.0838 C -0.16823 0.09283 -0.17019 0.08866 -0.16602 0.09607 L -0.16797 0.08542 L -0.16902 0.0801 C -0.16862 0.06875 -0.16862 0.05764 -0.16797 0.0463 C -0.16797 0.04445 -0.16745 0.04283 -0.16706 0.04097 C -0.16355 0.02431 -0.16667 0.03866 -0.16303 0.02685 C -0.16198 0.02338 -0.1612 0.01945 -0.16003 0.01621 C -0.15925 0.01389 -0.15795 0.01273 -0.15704 0.01065 C -0.1556 0.00787 -0.15443 0.00463 -0.153 0.00185 C -0.15183 -0.00069 -0.15027 -0.00278 -0.14896 -0.00532 C -0.14818 -0.00694 -0.14792 -0.00903 -0.14701 -0.01065 C -0.14193 -0.01967 -0.14284 -0.01852 -0.13803 -0.02129 C -0.13672 -0.02361 -0.13555 -0.02662 -0.13399 -0.02847 C -0.13256 -0.03009 -0.1306 -0.03055 -0.12904 -0.03194 C -0.12657 -0.03379 -0.12201 -0.03819 -0.12006 -0.04074 C -0.11784 -0.04352 -0.11277 -0.05208 -0.11003 -0.05509 C -0.10508 -0.06041 -0.09532 -0.06666 -0.09102 -0.06921 C -0.08907 -0.07037 -0.08698 -0.07153 -0.08503 -0.07291 C -0.08269 -0.07453 -0.08047 -0.07754 -0.078 -0.07824 C -0.07175 -0.07986 -0.06537 -0.0794 -0.05899 -0.07986 C -0.05665 -0.08171 -0.05456 -0.08518 -0.05209 -0.08518 C -0.04766 -0.08565 -0.03633 -0.0824 -0.03008 -0.07986 C -0.02865 -0.0794 -0.02735 -0.07893 -0.02605 -0.07824 C -0.02461 -0.07731 -0.02344 -0.07569 -0.02201 -0.07453 C -0.02045 -0.07338 -0.01862 -0.07245 -0.01706 -0.07106 C -0.01185 -0.0669 -0.01394 -0.06828 -0.00899 -0.06227 C -0.00704 -0.05972 -0.003 -0.05509 -0.003 -0.05486 C -0.00274 -0.05278 -0.00248 -0.05023 -0.00209 -0.04791 C -0.00144 -0.04444 -0.00053 -0.04097 4.79167E-6 -0.03727 C 0.00039 -0.03426 0.00065 -0.03125 0.00091 -0.02847 C -0.00013 -0.00694 4.79167E-6 -0.01528 4.79167E-6 -0.00347 L 4.79167E-6 -2.59259E-6 " pathEditMode="relative" rAng="0" ptsTypes="AAAAAAAAAAAAAAAAAAAAAAAAAAAAAAAAAAAAAAAAAAAAAAAAAAAAAAAAAAAAAAAAAAAAAAAAAAAAAAAAAAAAAAAAAAAAAAAAAAAAAAAAAAAAAA">
                                      <p:cBhvr>
                                        <p:cTn id="6" dur="2500" fill="hold"/>
                                        <p:tgtEl>
                                          <p:spTgt spid="11"/>
                                        </p:tgtEl>
                                        <p:attrNameLst>
                                          <p:attrName>ppt_x</p:attrName>
                                          <p:attrName>ppt_y</p:attrName>
                                        </p:attrNameLst>
                                      </p:cBhvr>
                                      <p:rCtr x="31042" y="-17708"/>
                                    </p:animMotion>
                                  </p:childTnLst>
                                </p:cTn>
                              </p:par>
                            </p:childTnLst>
                          </p:cTn>
                        </p:par>
                        <p:par>
                          <p:cTn id="7" fill="hold">
                            <p:stCondLst>
                              <p:cond delay="2500"/>
                            </p:stCondLst>
                            <p:childTnLst>
                              <p:par>
                                <p:cTn id="8" presetID="2" presetClass="entr" presetSubtype="8" fill="hold" grpId="0" nodeType="afterEffect">
                                  <p:stCondLst>
                                    <p:cond delay="0"/>
                                  </p:stCondLst>
                                  <p:childTnLst>
                                    <p:set>
                                      <p:cBhvr>
                                        <p:cTn id="9" dur="1" fill="hold">
                                          <p:stCondLst>
                                            <p:cond delay="0"/>
                                          </p:stCondLst>
                                        </p:cTn>
                                        <p:tgtEl>
                                          <p:spTgt spid="2">
                                            <p:graphicEl>
                                              <a:dgm id="{7CA706EB-5B7B-42EF-8F63-1D504ABA520E}"/>
                                            </p:graphicEl>
                                          </p:spTgt>
                                        </p:tgtEl>
                                        <p:attrNameLst>
                                          <p:attrName>style.visibility</p:attrName>
                                        </p:attrNameLst>
                                      </p:cBhvr>
                                      <p:to>
                                        <p:strVal val="visible"/>
                                      </p:to>
                                    </p:set>
                                    <p:anim calcmode="lin" valueType="num">
                                      <p:cBhvr additive="base">
                                        <p:cTn id="10" dur="500" fill="hold"/>
                                        <p:tgtEl>
                                          <p:spTgt spid="2">
                                            <p:graphicEl>
                                              <a:dgm id="{7CA706EB-5B7B-42EF-8F63-1D504ABA520E}"/>
                                            </p:graphic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2">
                                            <p:graphicEl>
                                              <a:dgm id="{7CA706EB-5B7B-42EF-8F63-1D504ABA520E}"/>
                                            </p:graphicEl>
                                          </p:spTgt>
                                        </p:tgtEl>
                                        <p:attrNameLst>
                                          <p:attrName>ppt_y</p:attrName>
                                        </p:attrNameLst>
                                      </p:cBhvr>
                                      <p:tavLst>
                                        <p:tav tm="0">
                                          <p:val>
                                            <p:strVal val="#ppt_y"/>
                                          </p:val>
                                        </p:tav>
                                        <p:tav tm="100000">
                                          <p:val>
                                            <p:strVal val="#ppt_y"/>
                                          </p:val>
                                        </p:tav>
                                      </p:tavLst>
                                    </p:anim>
                                  </p:childTnLst>
                                </p:cTn>
                              </p:par>
                            </p:childTnLst>
                          </p:cTn>
                        </p:par>
                        <p:par>
                          <p:cTn id="12" fill="hold">
                            <p:stCondLst>
                              <p:cond delay="3000"/>
                            </p:stCondLst>
                            <p:childTnLst>
                              <p:par>
                                <p:cTn id="13" presetID="2" presetClass="entr" presetSubtype="8" fill="hold" grpId="0" nodeType="afterEffect">
                                  <p:stCondLst>
                                    <p:cond delay="0"/>
                                  </p:stCondLst>
                                  <p:childTnLst>
                                    <p:set>
                                      <p:cBhvr>
                                        <p:cTn id="14" dur="1" fill="hold">
                                          <p:stCondLst>
                                            <p:cond delay="0"/>
                                          </p:stCondLst>
                                        </p:cTn>
                                        <p:tgtEl>
                                          <p:spTgt spid="2">
                                            <p:graphicEl>
                                              <a:dgm id="{6A0A5160-79F1-4BC6-8954-BE8E12F61AF4}"/>
                                            </p:graphicEl>
                                          </p:spTgt>
                                        </p:tgtEl>
                                        <p:attrNameLst>
                                          <p:attrName>style.visibility</p:attrName>
                                        </p:attrNameLst>
                                      </p:cBhvr>
                                      <p:to>
                                        <p:strVal val="visible"/>
                                      </p:to>
                                    </p:set>
                                    <p:anim calcmode="lin" valueType="num">
                                      <p:cBhvr additive="base">
                                        <p:cTn id="15" dur="500" fill="hold"/>
                                        <p:tgtEl>
                                          <p:spTgt spid="2">
                                            <p:graphicEl>
                                              <a:dgm id="{6A0A5160-79F1-4BC6-8954-BE8E12F61AF4}"/>
                                            </p:graphic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graphicEl>
                                              <a:dgm id="{6A0A5160-79F1-4BC6-8954-BE8E12F61AF4}"/>
                                            </p:graphicEl>
                                          </p:spTgt>
                                        </p:tgtEl>
                                        <p:attrNameLst>
                                          <p:attrName>ppt_y</p:attrName>
                                        </p:attrNameLst>
                                      </p:cBhvr>
                                      <p:tavLst>
                                        <p:tav tm="0">
                                          <p:val>
                                            <p:strVal val="#ppt_y"/>
                                          </p:val>
                                        </p:tav>
                                        <p:tav tm="100000">
                                          <p:val>
                                            <p:strVal val="#ppt_y"/>
                                          </p:val>
                                        </p:tav>
                                      </p:tavLst>
                                    </p:anim>
                                  </p:childTnLst>
                                </p:cTn>
                              </p:par>
                            </p:childTnLst>
                          </p:cTn>
                        </p:par>
                        <p:par>
                          <p:cTn id="17" fill="hold">
                            <p:stCondLst>
                              <p:cond delay="3500"/>
                            </p:stCondLst>
                            <p:childTnLst>
                              <p:par>
                                <p:cTn id="18" presetID="2" presetClass="entr" presetSubtype="8" fill="hold" grpId="0" nodeType="afterEffect">
                                  <p:stCondLst>
                                    <p:cond delay="0"/>
                                  </p:stCondLst>
                                  <p:childTnLst>
                                    <p:set>
                                      <p:cBhvr>
                                        <p:cTn id="19" dur="1" fill="hold">
                                          <p:stCondLst>
                                            <p:cond delay="0"/>
                                          </p:stCondLst>
                                        </p:cTn>
                                        <p:tgtEl>
                                          <p:spTgt spid="2">
                                            <p:graphicEl>
                                              <a:dgm id="{AA0E2E01-37D1-4437-B1ED-4CAB77B687A7}"/>
                                            </p:graphicEl>
                                          </p:spTgt>
                                        </p:tgtEl>
                                        <p:attrNameLst>
                                          <p:attrName>style.visibility</p:attrName>
                                        </p:attrNameLst>
                                      </p:cBhvr>
                                      <p:to>
                                        <p:strVal val="visible"/>
                                      </p:to>
                                    </p:set>
                                    <p:anim calcmode="lin" valueType="num">
                                      <p:cBhvr additive="base">
                                        <p:cTn id="20" dur="500" fill="hold"/>
                                        <p:tgtEl>
                                          <p:spTgt spid="2">
                                            <p:graphicEl>
                                              <a:dgm id="{AA0E2E01-37D1-4437-B1ED-4CAB77B687A7}"/>
                                            </p:graphic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2">
                                            <p:graphicEl>
                                              <a:dgm id="{AA0E2E01-37D1-4437-B1ED-4CAB77B687A7}"/>
                                            </p:graphicEl>
                                          </p:spTgt>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2" presetClass="entr" presetSubtype="8" fill="hold" grpId="0" nodeType="afterEffect">
                                  <p:stCondLst>
                                    <p:cond delay="0"/>
                                  </p:stCondLst>
                                  <p:childTnLst>
                                    <p:set>
                                      <p:cBhvr>
                                        <p:cTn id="24" dur="1" fill="hold">
                                          <p:stCondLst>
                                            <p:cond delay="0"/>
                                          </p:stCondLst>
                                        </p:cTn>
                                        <p:tgtEl>
                                          <p:spTgt spid="2">
                                            <p:graphicEl>
                                              <a:dgm id="{C911CCED-954A-4191-9C43-5CB3D764DD0E}"/>
                                            </p:graphicEl>
                                          </p:spTgt>
                                        </p:tgtEl>
                                        <p:attrNameLst>
                                          <p:attrName>style.visibility</p:attrName>
                                        </p:attrNameLst>
                                      </p:cBhvr>
                                      <p:to>
                                        <p:strVal val="visible"/>
                                      </p:to>
                                    </p:set>
                                    <p:anim calcmode="lin" valueType="num">
                                      <p:cBhvr additive="base">
                                        <p:cTn id="25" dur="500" fill="hold"/>
                                        <p:tgtEl>
                                          <p:spTgt spid="2">
                                            <p:graphicEl>
                                              <a:dgm id="{C911CCED-954A-4191-9C43-5CB3D764DD0E}"/>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graphicEl>
                                              <a:dgm id="{C911CCED-954A-4191-9C43-5CB3D764DD0E}"/>
                                            </p:graphicEl>
                                          </p:spTgt>
                                        </p:tgtEl>
                                        <p:attrNameLst>
                                          <p:attrName>ppt_y</p:attrName>
                                        </p:attrNameLst>
                                      </p:cBhvr>
                                      <p:tavLst>
                                        <p:tav tm="0">
                                          <p:val>
                                            <p:strVal val="#ppt_y"/>
                                          </p:val>
                                        </p:tav>
                                        <p:tav tm="100000">
                                          <p:val>
                                            <p:strVal val="#ppt_y"/>
                                          </p:val>
                                        </p:tav>
                                      </p:tavLst>
                                    </p:anim>
                                  </p:childTnLst>
                                </p:cTn>
                              </p:par>
                            </p:childTnLst>
                          </p:cTn>
                        </p:par>
                        <p:par>
                          <p:cTn id="27" fill="hold">
                            <p:stCondLst>
                              <p:cond delay="4500"/>
                            </p:stCondLst>
                            <p:childTnLst>
                              <p:par>
                                <p:cTn id="28" presetID="2" presetClass="entr" presetSubtype="8" fill="hold" grpId="0" nodeType="afterEffect">
                                  <p:stCondLst>
                                    <p:cond delay="0"/>
                                  </p:stCondLst>
                                  <p:childTnLst>
                                    <p:set>
                                      <p:cBhvr>
                                        <p:cTn id="29" dur="1" fill="hold">
                                          <p:stCondLst>
                                            <p:cond delay="0"/>
                                          </p:stCondLst>
                                        </p:cTn>
                                        <p:tgtEl>
                                          <p:spTgt spid="2">
                                            <p:graphicEl>
                                              <a:dgm id="{FCC7268B-E4FE-4B31-A413-7CB6E8EC9493}"/>
                                            </p:graphicEl>
                                          </p:spTgt>
                                        </p:tgtEl>
                                        <p:attrNameLst>
                                          <p:attrName>style.visibility</p:attrName>
                                        </p:attrNameLst>
                                      </p:cBhvr>
                                      <p:to>
                                        <p:strVal val="visible"/>
                                      </p:to>
                                    </p:set>
                                    <p:anim calcmode="lin" valueType="num">
                                      <p:cBhvr additive="base">
                                        <p:cTn id="30" dur="500" fill="hold"/>
                                        <p:tgtEl>
                                          <p:spTgt spid="2">
                                            <p:graphicEl>
                                              <a:dgm id="{FCC7268B-E4FE-4B31-A413-7CB6E8EC9493}"/>
                                            </p:graphic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
                                            <p:graphicEl>
                                              <a:dgm id="{FCC7268B-E4FE-4B31-A413-7CB6E8EC9493}"/>
                                            </p:graphicEl>
                                          </p:spTgt>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8" fill="hold" grpId="0" nodeType="afterEffect">
                                  <p:stCondLst>
                                    <p:cond delay="0"/>
                                  </p:stCondLst>
                                  <p:childTnLst>
                                    <p:set>
                                      <p:cBhvr>
                                        <p:cTn id="34" dur="1" fill="hold">
                                          <p:stCondLst>
                                            <p:cond delay="0"/>
                                          </p:stCondLst>
                                        </p:cTn>
                                        <p:tgtEl>
                                          <p:spTgt spid="2">
                                            <p:graphicEl>
                                              <a:dgm id="{06665F6A-F274-4197-969E-49EDED7FCB51}"/>
                                            </p:graphicEl>
                                          </p:spTgt>
                                        </p:tgtEl>
                                        <p:attrNameLst>
                                          <p:attrName>style.visibility</p:attrName>
                                        </p:attrNameLst>
                                      </p:cBhvr>
                                      <p:to>
                                        <p:strVal val="visible"/>
                                      </p:to>
                                    </p:set>
                                    <p:anim calcmode="lin" valueType="num">
                                      <p:cBhvr additive="base">
                                        <p:cTn id="35" dur="500" fill="hold"/>
                                        <p:tgtEl>
                                          <p:spTgt spid="2">
                                            <p:graphicEl>
                                              <a:dgm id="{06665F6A-F274-4197-969E-49EDED7FCB51}"/>
                                            </p:graphic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
                                            <p:graphicEl>
                                              <a:dgm id="{06665F6A-F274-4197-969E-49EDED7FCB51}"/>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 descr="1"/>
          <p:cNvPicPr>
            <a:picLocks noChangeAspect="1"/>
          </p:cNvPicPr>
          <p:nvPr>
            <p:custDataLst>
              <p:tags r:id="rId1"/>
            </p:custDataLst>
          </p:nvPr>
        </p:nvPicPr>
        <p:blipFill>
          <a:blip r:embed="rId4">
            <a:lum bright="-6000" contrast="-6000"/>
          </a:blip>
          <a:stretch>
            <a:fillRect/>
          </a:stretch>
        </p:blipFill>
        <p:spPr>
          <a:xfrm>
            <a:off x="8527415" y="420370"/>
            <a:ext cx="3664585" cy="3066415"/>
          </a:xfrm>
          <a:prstGeom prst="rect">
            <a:avLst/>
          </a:prstGeom>
        </p:spPr>
      </p:pic>
      <p:pic>
        <p:nvPicPr>
          <p:cNvPr id="19" name="图片 2" descr="2"/>
          <p:cNvPicPr>
            <a:picLocks noChangeAspect="1"/>
          </p:cNvPicPr>
          <p:nvPr>
            <p:custDataLst>
              <p:tags r:id="rId2"/>
            </p:custDataLst>
          </p:nvPr>
        </p:nvPicPr>
        <p:blipFill>
          <a:blip r:embed="rId5">
            <a:lum bright="-6000" contrast="-6000"/>
          </a:blip>
          <a:stretch>
            <a:fillRect/>
          </a:stretch>
        </p:blipFill>
        <p:spPr>
          <a:xfrm>
            <a:off x="0" y="5007610"/>
            <a:ext cx="4229735" cy="1850390"/>
          </a:xfrm>
          <a:prstGeom prst="rect">
            <a:avLst/>
          </a:prstGeom>
        </p:spPr>
      </p:pic>
      <p:sp>
        <p:nvSpPr>
          <p:cNvPr id="20" name="文本框 5"/>
          <p:cNvSpPr txBox="1"/>
          <p:nvPr/>
        </p:nvSpPr>
        <p:spPr>
          <a:xfrm>
            <a:off x="2253804" y="2705725"/>
            <a:ext cx="7684392" cy="1446550"/>
          </a:xfrm>
          <a:prstGeom prst="rect">
            <a:avLst/>
          </a:prstGeom>
          <a:noFill/>
        </p:spPr>
        <p:txBody>
          <a:bodyPr wrap="square" rtlCol="0">
            <a:spAutoFit/>
          </a:bodyPr>
          <a:lstStyle/>
          <a:p>
            <a:pPr algn="ctr"/>
            <a:r>
              <a:rPr lang="zh-TW" altLang="en-US" sz="8800" dirty="0">
                <a:latin typeface="+mn-ea"/>
                <a:ea typeface="+mn-ea"/>
                <a:cs typeface="+mn-ea"/>
                <a:sym typeface="+mn-lt"/>
              </a:rPr>
              <a:t>感謝您的觀看</a:t>
            </a:r>
            <a:endParaRPr lang="zh-CN" altLang="en-US" sz="8800" dirty="0">
              <a:latin typeface="+mn-ea"/>
              <a:ea typeface="+mn-ea"/>
              <a:cs typeface="+mn-ea"/>
              <a:sym typeface="+mn-lt"/>
            </a:endParaRPr>
          </a:p>
        </p:txBody>
      </p:sp>
    </p:spTree>
    <p:extLst>
      <p:ext uri="{BB962C8B-B14F-4D97-AF65-F5344CB8AC3E}">
        <p14:creationId xmlns:p14="http://schemas.microsoft.com/office/powerpoint/2010/main" val="72138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38" presetClass="entr" presetSubtype="0" accel="50000" fill="hold" grpId="0" nodeType="withEffect">
                                  <p:stCondLst>
                                    <p:cond delay="0"/>
                                  </p:stCondLst>
                                  <p:iterate type="lt">
                                    <p:tmPct val="50000"/>
                                  </p:iterate>
                                  <p:childTnLst>
                                    <p:set>
                                      <p:cBhvr>
                                        <p:cTn id="14" dur="1" fill="hold">
                                          <p:stCondLst>
                                            <p:cond delay="0"/>
                                          </p:stCondLst>
                                        </p:cTn>
                                        <p:tgtEl>
                                          <p:spTgt spid="20"/>
                                        </p:tgtEl>
                                        <p:attrNameLst>
                                          <p:attrName>style.visibility</p:attrName>
                                        </p:attrNameLst>
                                      </p:cBhvr>
                                      <p:to>
                                        <p:strVal val="visible"/>
                                      </p:to>
                                    </p:set>
                                    <p:set>
                                      <p:cBhvr>
                                        <p:cTn id="15" dur="455" fill="hold">
                                          <p:stCondLst>
                                            <p:cond delay="0"/>
                                          </p:stCondLst>
                                        </p:cTn>
                                        <p:tgtEl>
                                          <p:spTgt spid="20"/>
                                        </p:tgtEl>
                                        <p:attrNameLst>
                                          <p:attrName>style.rotation</p:attrName>
                                        </p:attrNameLst>
                                      </p:cBhvr>
                                      <p:to>
                                        <p:strVal val="-45.0"/>
                                      </p:to>
                                    </p:set>
                                    <p:anim calcmode="lin" valueType="num">
                                      <p:cBhvr>
                                        <p:cTn id="16" dur="455" fill="hold">
                                          <p:stCondLst>
                                            <p:cond delay="455"/>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20"/>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829,&quot;width&quot;:5771}"/>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126,&quot;width&quot;:7146}"/>
</p:tagLst>
</file>

<file path=ppt/theme/theme1.xml><?xml version="1.0" encoding="utf-8"?>
<a:theme xmlns:a="http://schemas.openxmlformats.org/drawingml/2006/main" name="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17079</TotalTime>
  <Words>685</Words>
  <Application>Microsoft Office PowerPoint</Application>
  <PresentationFormat>寬螢幕</PresentationFormat>
  <Paragraphs>111</Paragraphs>
  <Slides>11</Slides>
  <Notes>5</Notes>
  <HiddenSlides>0</HiddenSlides>
  <MMClips>0</MMClips>
  <ScaleCrop>false</ScaleCrop>
  <HeadingPairs>
    <vt:vector size="8" baseType="variant">
      <vt:variant>
        <vt:lpstr>使用字型</vt:lpstr>
      </vt:variant>
      <vt:variant>
        <vt:i4>7</vt:i4>
      </vt:variant>
      <vt:variant>
        <vt:lpstr>佈景主題</vt:lpstr>
      </vt:variant>
      <vt:variant>
        <vt:i4>1</vt:i4>
      </vt:variant>
      <vt:variant>
        <vt:lpstr>內嵌 OLE 伺服程式</vt:lpstr>
      </vt:variant>
      <vt:variant>
        <vt:i4>0</vt:i4>
      </vt:variant>
      <vt:variant>
        <vt:lpstr>投影片標題</vt:lpstr>
      </vt:variant>
      <vt:variant>
        <vt:i4>11</vt:i4>
      </vt:variant>
    </vt:vector>
  </HeadingPairs>
  <TitlesOfParts>
    <vt:vector size="19" baseType="lpstr">
      <vt:lpstr>微软雅黑</vt:lpstr>
      <vt:lpstr>黑体</vt:lpstr>
      <vt:lpstr>微軟正黑體</vt:lpstr>
      <vt:lpstr>新細明體</vt:lpstr>
      <vt:lpstr>Arial</vt:lpstr>
      <vt:lpstr>Calibri</vt:lpstr>
      <vt:lpstr>Wingdings</vt:lpstr>
      <vt:lpstr>自訂設計</vt:lpstr>
      <vt:lpstr>團體比賽|第04組</vt:lpstr>
      <vt:lpstr>AI使用連結</vt:lpstr>
      <vt:lpstr>架構設計與使用流程</vt:lpstr>
      <vt:lpstr>架構設計與使用流程</vt:lpstr>
      <vt:lpstr>架構設計與使用流程</vt:lpstr>
      <vt:lpstr>應用場景與痛點說明</vt:lpstr>
      <vt:lpstr>應用場景與痛點說明</vt:lpstr>
      <vt:lpstr>解決策略與邏輯流程</vt:lpstr>
      <vt:lpstr>成效評估與效益呈現</vt:lpstr>
      <vt:lpstr>後續優化與應用擴展規劃</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cindy013</dc:creator>
  <cp:lastModifiedBy>chingchen 陳怡青</cp:lastModifiedBy>
  <cp:revision>1159</cp:revision>
  <cp:lastPrinted>2021-10-07T05:15:11Z</cp:lastPrinted>
  <dcterms:created xsi:type="dcterms:W3CDTF">2018-01-19T10:00:27Z</dcterms:created>
  <dcterms:modified xsi:type="dcterms:W3CDTF">2025-09-22T08:45:50Z</dcterms:modified>
</cp:coreProperties>
</file>